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311" r:id="rId2"/>
    <p:sldId id="258" r:id="rId3"/>
    <p:sldId id="320" r:id="rId4"/>
    <p:sldId id="256" r:id="rId5"/>
    <p:sldId id="260" r:id="rId6"/>
    <p:sldId id="261" r:id="rId7"/>
    <p:sldId id="264" r:id="rId8"/>
    <p:sldId id="265" r:id="rId9"/>
    <p:sldId id="267" r:id="rId10"/>
    <p:sldId id="269" r:id="rId11"/>
    <p:sldId id="283" r:id="rId12"/>
    <p:sldId id="284" r:id="rId13"/>
    <p:sldId id="281" r:id="rId14"/>
    <p:sldId id="280" r:id="rId15"/>
    <p:sldId id="295" r:id="rId16"/>
    <p:sldId id="294" r:id="rId17"/>
    <p:sldId id="307" r:id="rId18"/>
    <p:sldId id="306" r:id="rId19"/>
    <p:sldId id="305" r:id="rId20"/>
    <p:sldId id="308" r:id="rId21"/>
    <p:sldId id="316" r:id="rId22"/>
    <p:sldId id="312" r:id="rId23"/>
    <p:sldId id="313" r:id="rId24"/>
    <p:sldId id="319" r:id="rId25"/>
    <p:sldId id="317" r:id="rId26"/>
    <p:sldId id="318" r:id="rId27"/>
    <p:sldId id="296" r:id="rId28"/>
    <p:sldId id="304" r:id="rId29"/>
    <p:sldId id="298" r:id="rId30"/>
    <p:sldId id="297" r:id="rId31"/>
    <p:sldId id="299" r:id="rId32"/>
    <p:sldId id="310" r:id="rId33"/>
  </p:sldIdLst>
  <p:sldSz cx="10693400" cy="7562850"/>
  <p:notesSz cx="10693400" cy="756285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FF99"/>
    <a:srgbClr val="CC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82" autoAdjust="0"/>
    <p:restoredTop sz="94660"/>
  </p:normalViewPr>
  <p:slideViewPr>
    <p:cSldViewPr>
      <p:cViewPr varScale="1">
        <p:scale>
          <a:sx n="80" d="100"/>
          <a:sy n="80" d="100"/>
        </p:scale>
        <p:origin x="1022" y="4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633913" cy="3794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6057900" y="0"/>
            <a:ext cx="4632325" cy="3794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6BDDC3-10B5-48F3-900A-D85AB336920C}" type="datetimeFigureOut">
              <a:rPr lang="uk-UA" smtClean="0"/>
              <a:t>20.09.2021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543300" y="946150"/>
            <a:ext cx="3606800" cy="2551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1069975" y="3640138"/>
            <a:ext cx="8553450" cy="29781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7183438"/>
            <a:ext cx="4633913" cy="3794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6057900" y="7183438"/>
            <a:ext cx="4632325" cy="3794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D8CD15-AAAF-4655-B2EE-CA4492AC6500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654328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D8CD15-AAAF-4655-B2EE-CA4492AC6500}" type="slidenum">
              <a:rPr lang="uk-UA" smtClean="0"/>
              <a:t>18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509671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D8CD15-AAAF-4655-B2EE-CA4492AC6500}" type="slidenum">
              <a:rPr lang="uk-UA" smtClean="0"/>
              <a:t>20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562665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D8CD15-AAAF-4655-B2EE-CA4492AC6500}" type="slidenum">
              <a:rPr lang="uk-UA" smtClean="0"/>
              <a:t>21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620038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D8CD15-AAAF-4655-B2EE-CA4492AC6500}" type="slidenum">
              <a:rPr lang="uk-UA" smtClean="0"/>
              <a:t>22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620038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D8CD15-AAAF-4655-B2EE-CA4492AC6500}" type="slidenum">
              <a:rPr lang="uk-UA" smtClean="0"/>
              <a:t>23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620038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D8CD15-AAAF-4655-B2EE-CA4492AC6500}" type="slidenum">
              <a:rPr lang="uk-UA" smtClean="0"/>
              <a:t>24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068330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D8CD15-AAAF-4655-B2EE-CA4492AC6500}" type="slidenum">
              <a:rPr lang="uk-UA" smtClean="0"/>
              <a:t>25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838169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D8CD15-AAAF-4655-B2EE-CA4492AC6500}" type="slidenum">
              <a:rPr lang="uk-UA" smtClean="0"/>
              <a:t>26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243605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772668"/>
            <a:ext cx="10692384" cy="601370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242316" y="1135380"/>
            <a:ext cx="5200015" cy="4582795"/>
          </a:xfrm>
          <a:custGeom>
            <a:avLst/>
            <a:gdLst/>
            <a:ahLst/>
            <a:cxnLst/>
            <a:rect l="l" t="t" r="r" b="b"/>
            <a:pathLst>
              <a:path w="5200015" h="4582795">
                <a:moveTo>
                  <a:pt x="0" y="0"/>
                </a:moveTo>
                <a:lnTo>
                  <a:pt x="5199888" y="0"/>
                </a:lnTo>
                <a:lnTo>
                  <a:pt x="5199888" y="4582668"/>
                </a:lnTo>
                <a:lnTo>
                  <a:pt x="0" y="4582668"/>
                </a:lnTo>
                <a:lnTo>
                  <a:pt x="0" y="0"/>
                </a:lnTo>
                <a:close/>
              </a:path>
            </a:pathLst>
          </a:custGeom>
          <a:solidFill>
            <a:srgbClr val="FFF2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k object 18"/>
          <p:cNvSpPr/>
          <p:nvPr/>
        </p:nvSpPr>
        <p:spPr>
          <a:xfrm>
            <a:off x="239268" y="1133855"/>
            <a:ext cx="5206365" cy="4587240"/>
          </a:xfrm>
          <a:custGeom>
            <a:avLst/>
            <a:gdLst/>
            <a:ahLst/>
            <a:cxnLst/>
            <a:rect l="l" t="t" r="r" b="b"/>
            <a:pathLst>
              <a:path w="5206365" h="4587240">
                <a:moveTo>
                  <a:pt x="5205984" y="4587240"/>
                </a:moveTo>
                <a:lnTo>
                  <a:pt x="0" y="4587240"/>
                </a:lnTo>
                <a:lnTo>
                  <a:pt x="0" y="0"/>
                </a:lnTo>
                <a:lnTo>
                  <a:pt x="5205984" y="0"/>
                </a:lnTo>
                <a:lnTo>
                  <a:pt x="5205984" y="1524"/>
                </a:lnTo>
                <a:lnTo>
                  <a:pt x="6096" y="1524"/>
                </a:lnTo>
                <a:lnTo>
                  <a:pt x="3048" y="4572"/>
                </a:lnTo>
                <a:lnTo>
                  <a:pt x="6096" y="4572"/>
                </a:lnTo>
                <a:lnTo>
                  <a:pt x="6096" y="4581144"/>
                </a:lnTo>
                <a:lnTo>
                  <a:pt x="3048" y="4581144"/>
                </a:lnTo>
                <a:lnTo>
                  <a:pt x="6096" y="4584192"/>
                </a:lnTo>
                <a:lnTo>
                  <a:pt x="5205984" y="4584192"/>
                </a:lnTo>
                <a:lnTo>
                  <a:pt x="5205984" y="4587240"/>
                </a:lnTo>
                <a:close/>
              </a:path>
              <a:path w="5206365" h="4587240">
                <a:moveTo>
                  <a:pt x="6096" y="4572"/>
                </a:moveTo>
                <a:lnTo>
                  <a:pt x="3048" y="4572"/>
                </a:lnTo>
                <a:lnTo>
                  <a:pt x="6096" y="1524"/>
                </a:lnTo>
                <a:lnTo>
                  <a:pt x="6096" y="4572"/>
                </a:lnTo>
                <a:close/>
              </a:path>
              <a:path w="5206365" h="4587240">
                <a:moveTo>
                  <a:pt x="5199887" y="4572"/>
                </a:moveTo>
                <a:lnTo>
                  <a:pt x="6096" y="4572"/>
                </a:lnTo>
                <a:lnTo>
                  <a:pt x="6096" y="1524"/>
                </a:lnTo>
                <a:lnTo>
                  <a:pt x="5199887" y="1524"/>
                </a:lnTo>
                <a:lnTo>
                  <a:pt x="5199887" y="4572"/>
                </a:lnTo>
                <a:close/>
              </a:path>
              <a:path w="5206365" h="4587240">
                <a:moveTo>
                  <a:pt x="5199887" y="4584192"/>
                </a:moveTo>
                <a:lnTo>
                  <a:pt x="5199887" y="1524"/>
                </a:lnTo>
                <a:lnTo>
                  <a:pt x="5202936" y="4572"/>
                </a:lnTo>
                <a:lnTo>
                  <a:pt x="5205984" y="4572"/>
                </a:lnTo>
                <a:lnTo>
                  <a:pt x="5205984" y="4581144"/>
                </a:lnTo>
                <a:lnTo>
                  <a:pt x="5202936" y="4581144"/>
                </a:lnTo>
                <a:lnTo>
                  <a:pt x="5199887" y="4584192"/>
                </a:lnTo>
                <a:close/>
              </a:path>
              <a:path w="5206365" h="4587240">
                <a:moveTo>
                  <a:pt x="5205984" y="4572"/>
                </a:moveTo>
                <a:lnTo>
                  <a:pt x="5202936" y="4572"/>
                </a:lnTo>
                <a:lnTo>
                  <a:pt x="5199887" y="1524"/>
                </a:lnTo>
                <a:lnTo>
                  <a:pt x="5205984" y="1524"/>
                </a:lnTo>
                <a:lnTo>
                  <a:pt x="5205984" y="4572"/>
                </a:lnTo>
                <a:close/>
              </a:path>
              <a:path w="5206365" h="4587240">
                <a:moveTo>
                  <a:pt x="6096" y="4584192"/>
                </a:moveTo>
                <a:lnTo>
                  <a:pt x="3048" y="4581144"/>
                </a:lnTo>
                <a:lnTo>
                  <a:pt x="6096" y="4581144"/>
                </a:lnTo>
                <a:lnTo>
                  <a:pt x="6096" y="4584192"/>
                </a:lnTo>
                <a:close/>
              </a:path>
              <a:path w="5206365" h="4587240">
                <a:moveTo>
                  <a:pt x="5199887" y="4584192"/>
                </a:moveTo>
                <a:lnTo>
                  <a:pt x="6096" y="4584192"/>
                </a:lnTo>
                <a:lnTo>
                  <a:pt x="6096" y="4581144"/>
                </a:lnTo>
                <a:lnTo>
                  <a:pt x="5199887" y="4581144"/>
                </a:lnTo>
                <a:lnTo>
                  <a:pt x="5199887" y="4584192"/>
                </a:lnTo>
                <a:close/>
              </a:path>
              <a:path w="5206365" h="4587240">
                <a:moveTo>
                  <a:pt x="5205984" y="4584192"/>
                </a:moveTo>
                <a:lnTo>
                  <a:pt x="5199887" y="4584192"/>
                </a:lnTo>
                <a:lnTo>
                  <a:pt x="5202936" y="4581144"/>
                </a:lnTo>
                <a:lnTo>
                  <a:pt x="5205984" y="4581144"/>
                </a:lnTo>
                <a:lnTo>
                  <a:pt x="5205984" y="4584192"/>
                </a:lnTo>
                <a:close/>
              </a:path>
            </a:pathLst>
          </a:custGeom>
          <a:solidFill>
            <a:srgbClr val="4BAC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21219" y="1395395"/>
            <a:ext cx="9450960" cy="12960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08823" y="4085327"/>
            <a:ext cx="10075752" cy="92328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9/20/2021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500" b="1" i="0">
                <a:solidFill>
                  <a:srgbClr val="16365D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65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9/20/2021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500" b="1" i="0">
                <a:solidFill>
                  <a:srgbClr val="16365D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88292" y="1927399"/>
            <a:ext cx="4570730" cy="38461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250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737306" y="1703338"/>
            <a:ext cx="4559300" cy="38328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750" b="1" i="0">
                <a:solidFill>
                  <a:srgbClr val="001F60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9/20/2021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500" b="1" i="0">
                <a:solidFill>
                  <a:srgbClr val="16365D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9/20/2021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9/20/2021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35171" y="91242"/>
            <a:ext cx="9223058" cy="538609"/>
          </a:xfrm>
        </p:spPr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/>
          </p:nvPr>
        </p:nvSpPr>
        <p:spPr>
          <a:xfrm>
            <a:off x="735171" y="1701848"/>
            <a:ext cx="4544695" cy="1361911"/>
          </a:xfrm>
        </p:spPr>
        <p:txBody>
          <a:bodyPr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5413534" y="1701848"/>
            <a:ext cx="4544695" cy="1361911"/>
          </a:xfrm>
        </p:spPr>
        <p:txBody>
          <a:bodyPr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862428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36675" y="2947379"/>
            <a:ext cx="8020050" cy="92333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>
          <a:xfrm>
            <a:off x="1336675" y="3972247"/>
            <a:ext cx="8020050" cy="36933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 smtClean="0"/>
              <a:t>Клацніть, щоб редагувати стиль зразка підзаголовка</a:t>
            </a:r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759409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772668"/>
            <a:ext cx="10692384" cy="601370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10701" y="674584"/>
            <a:ext cx="9464675" cy="5594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500" b="1" i="0">
                <a:solidFill>
                  <a:srgbClr val="16365D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59177" y="1599651"/>
            <a:ext cx="9975045" cy="423799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65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635756" y="7033450"/>
            <a:ext cx="3421888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534670" y="7033450"/>
            <a:ext cx="2459482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9/20/2021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7699248" y="7033450"/>
            <a:ext cx="2459482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urbanspace.if.ua/uk/get_grant" TargetMode="External"/><Relationship Id="rId2" Type="http://schemas.openxmlformats.org/officeDocument/2006/relationships/hyperlink" Target="https://www.prostir.ua/category/grants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hyperlink" Target="https://warm.if.ua/projects/small-grants" TargetMode="External"/><Relationship Id="rId4" Type="http://schemas.openxmlformats.org/officeDocument/2006/relationships/hyperlink" Target="https://www.science-community.org/uk/grants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givingtuesday.org.ua/" TargetMode="Externa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hyperlink" Target="https://zagoriy.foundation/spisok-grantiv/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cience-community.org/uk/node/223604" TargetMode="Externa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prostir.ua/?grants=model-molodizhnoji-parlamentskoji-asambleji-nato" TargetMode="External"/><Relationship Id="rId4" Type="http://schemas.openxmlformats.org/officeDocument/2006/relationships/hyperlink" Target="https://www.facebook.com/panatoukraine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docs.google.com/forms/d/e/1FAIpQLSesSEKETOXD85BRCIgm7Ju97CqAC6wt4Pvx9HPGsd2mpo7zhQ/viewform" TargetMode="External"/><Relationship Id="rId4" Type="http://schemas.openxmlformats.org/officeDocument/2006/relationships/hyperlink" Target="https://drive.google.com/file/d/1CzhXATzCjXCYWWf-ht4siZyoCQ06tn2v/view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flip.activitycenter.org.ua/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lobalfundforwomen.org/apply-for-a-grant/#.WxAELUiFPIU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hyperlink" Target="https://www.visegradfund.org/apply/grants/visegrad-grants/" TargetMode="External"/><Relationship Id="rId4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pavilion.houseofeurope.org.ua/" TargetMode="External"/><Relationship Id="rId4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hyperlink" Target="https://urbanspace.if.ua/uk/get_grant#g6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hyperlink" Target="http://grants.warm.if.ua/" TargetMode="Externa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hyperlink" Target="https://agentyzmin.pnu.edu.ua/" TargetMode="External"/><Relationship Id="rId7" Type="http://schemas.openxmlformats.org/officeDocument/2006/relationships/image" Target="../media/image52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1.jpeg"/><Relationship Id="rId5" Type="http://schemas.openxmlformats.org/officeDocument/2006/relationships/hyperlink" Target="https://www.facebook.com/agentyzminpnu" TargetMode="External"/><Relationship Id="rId4" Type="http://schemas.openxmlformats.org/officeDocument/2006/relationships/hyperlink" Target="mailto:agentyzminpnu@gmail.com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hyperlink" Target="http://bhfoundation.com.ua/news_973.html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facebook.com/socialprojectawards/" TargetMode="Externa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32385"/>
            <a:ext cx="10693400" cy="2910840"/>
          </a:xfrm>
          <a:solidFill>
            <a:schemeClr val="bg2"/>
          </a:solidFill>
        </p:spPr>
        <p:txBody>
          <a:bodyPr>
            <a:noAutofit/>
          </a:bodyPr>
          <a:lstStyle/>
          <a:p>
            <a:r>
              <a:rPr lang="uk-UA" sz="2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/>
            </a:r>
            <a:br>
              <a:rPr lang="uk-UA" sz="2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</a:br>
            <a:r>
              <a:rPr lang="uk-UA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/>
            </a:r>
            <a:br>
              <a:rPr lang="uk-UA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</a:br>
            <a:r>
              <a:rPr lang="uk-UA" sz="2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ОНЛАЙН-ОГЛЯД</a:t>
            </a:r>
            <a:r>
              <a:rPr lang="uk-UA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/>
            </a:r>
            <a:br>
              <a:rPr lang="uk-UA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</a:br>
            <a:r>
              <a:rPr lang="uk-UA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/>
            </a:r>
            <a:br>
              <a:rPr lang="uk-UA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</a:br>
            <a:r>
              <a:rPr lang="uk-UA" sz="24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АКТУАЛЬНИХ ГРАНТОВИХ ПРОПОЗИЦІЙ</a:t>
            </a:r>
            <a:br>
              <a:rPr lang="uk-UA" sz="24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</a:br>
            <a:r>
              <a:rPr lang="uk-UA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/>
            </a:r>
            <a:br>
              <a:rPr lang="uk-UA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</a:br>
            <a:r>
              <a:rPr lang="uk-UA" sz="32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17 вересня 2021</a:t>
            </a:r>
            <a:r>
              <a:rPr lang="uk-UA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/>
            </a:r>
            <a:br>
              <a:rPr lang="uk-UA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</a:br>
            <a:endParaRPr lang="uk-UA" sz="3200" i="1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8" name="Рисунок 3" descr="Результат пошуку зображень за запитом &quot;ПНУ фото&quot;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43225"/>
            <a:ext cx="3822700" cy="29957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9339" y="2943224"/>
            <a:ext cx="4016280" cy="2995752"/>
          </a:xfrm>
          <a:prstGeom prst="rect">
            <a:avLst/>
          </a:prstGeom>
        </p:spPr>
      </p:pic>
      <p:pic>
        <p:nvPicPr>
          <p:cNvPr id="6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2529" y="2960369"/>
            <a:ext cx="1668341" cy="2995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262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65100" y="5021174"/>
            <a:ext cx="4849894" cy="724173"/>
          </a:xfrm>
          <a:prstGeom prst="rect">
            <a:avLst/>
          </a:prstGeom>
        </p:spPr>
        <p:txBody>
          <a:bodyPr vert="horz" wrap="square" lIns="0" tIns="51435" rIns="0" bIns="0" rtlCol="0">
            <a:spAutoFit/>
          </a:bodyPr>
          <a:lstStyle/>
          <a:p>
            <a:pPr marL="12700" marR="5080" algn="ctr">
              <a:lnSpc>
                <a:spcPct val="91000"/>
              </a:lnSpc>
              <a:spcBef>
                <a:spcPts val="405"/>
              </a:spcBef>
            </a:pPr>
            <a:r>
              <a:rPr sz="2400" b="1" spc="5" dirty="0" err="1" smtClean="0">
                <a:solidFill>
                  <a:srgbClr val="00B050"/>
                </a:solidFill>
                <a:latin typeface="Calibri"/>
                <a:cs typeface="Calibri"/>
              </a:rPr>
              <a:t>Концепція</a:t>
            </a:r>
            <a:r>
              <a:rPr sz="2400" b="1" spc="5" dirty="0" smtClean="0">
                <a:solidFill>
                  <a:srgbClr val="00B050"/>
                </a:solidFill>
                <a:latin typeface="Calibri"/>
                <a:cs typeface="Calibri"/>
              </a:rPr>
              <a:t> </a:t>
            </a:r>
            <a:r>
              <a:rPr sz="2400" b="1" spc="10" dirty="0" err="1" smtClean="0">
                <a:solidFill>
                  <a:srgbClr val="00B050"/>
                </a:solidFill>
                <a:latin typeface="Calibri"/>
                <a:cs typeface="Calibri"/>
              </a:rPr>
              <a:t>про</a:t>
            </a:r>
            <a:r>
              <a:rPr lang="uk-UA" sz="2400" b="1" spc="10" dirty="0" smtClean="0">
                <a:solidFill>
                  <a:srgbClr val="00B050"/>
                </a:solidFill>
                <a:latin typeface="Calibri"/>
                <a:cs typeface="Calibri"/>
              </a:rPr>
              <a:t>є</a:t>
            </a:r>
            <a:r>
              <a:rPr sz="2400" b="1" spc="10" dirty="0" err="1" smtClean="0">
                <a:solidFill>
                  <a:srgbClr val="00B050"/>
                </a:solidFill>
                <a:latin typeface="Calibri"/>
                <a:cs typeface="Calibri"/>
              </a:rPr>
              <a:t>кту</a:t>
            </a:r>
            <a:r>
              <a:rPr sz="2400" b="1" spc="10" dirty="0" smtClean="0">
                <a:solidFill>
                  <a:srgbClr val="00B050"/>
                </a:solidFill>
                <a:latin typeface="Calibri"/>
                <a:cs typeface="Calibri"/>
              </a:rPr>
              <a:t> </a:t>
            </a:r>
            <a:r>
              <a:rPr sz="2400" b="1" spc="10" dirty="0" smtClean="0">
                <a:latin typeface="Calibri"/>
                <a:cs typeface="Calibri"/>
              </a:rPr>
              <a:t>– </a:t>
            </a:r>
            <a:r>
              <a:rPr sz="2400" b="1" spc="-5" dirty="0" err="1" smtClean="0">
                <a:latin typeface="Calibri"/>
                <a:cs typeface="Calibri"/>
              </a:rPr>
              <a:t>це</a:t>
            </a:r>
            <a:r>
              <a:rPr sz="2400" b="1" spc="-5" dirty="0" smtClean="0">
                <a:latin typeface="Calibri"/>
                <a:cs typeface="Calibri"/>
              </a:rPr>
              <a:t>  </a:t>
            </a:r>
            <a:r>
              <a:rPr sz="2400" b="1" spc="5" dirty="0" err="1" smtClean="0">
                <a:latin typeface="Calibri"/>
                <a:cs typeface="Calibri"/>
              </a:rPr>
              <a:t>попередній</a:t>
            </a:r>
            <a:r>
              <a:rPr sz="2400" b="1" spc="5" dirty="0" smtClean="0">
                <a:latin typeface="Calibri"/>
                <a:cs typeface="Calibri"/>
              </a:rPr>
              <a:t> </a:t>
            </a:r>
            <a:r>
              <a:rPr sz="2400" b="1" spc="15" dirty="0" err="1" smtClean="0">
                <a:latin typeface="Calibri"/>
                <a:cs typeface="Calibri"/>
              </a:rPr>
              <a:t>план</a:t>
            </a:r>
            <a:r>
              <a:rPr sz="2400" b="1" spc="15" dirty="0" smtClean="0">
                <a:latin typeface="Calibri"/>
                <a:cs typeface="Calibri"/>
              </a:rPr>
              <a:t> </a:t>
            </a:r>
            <a:r>
              <a:rPr sz="2400" b="1" spc="5" dirty="0" err="1" smtClean="0">
                <a:latin typeface="Calibri"/>
                <a:cs typeface="Calibri"/>
              </a:rPr>
              <a:t>впровадження</a:t>
            </a:r>
            <a:r>
              <a:rPr sz="2400" b="1" spc="5" dirty="0" smtClean="0">
                <a:latin typeface="Calibri"/>
                <a:cs typeface="Calibri"/>
              </a:rPr>
              <a:t> </a:t>
            </a:r>
            <a:r>
              <a:rPr sz="2400" b="1" spc="5" dirty="0" err="1" smtClean="0">
                <a:latin typeface="Calibri"/>
                <a:cs typeface="Calibri"/>
              </a:rPr>
              <a:t>ідеї</a:t>
            </a:r>
            <a:r>
              <a:rPr sz="2400" b="1" spc="5" dirty="0" smtClean="0">
                <a:latin typeface="Calibri"/>
                <a:cs typeface="Calibri"/>
              </a:rPr>
              <a:t> </a:t>
            </a:r>
            <a:r>
              <a:rPr sz="2400" b="1" dirty="0" err="1" smtClean="0">
                <a:latin typeface="Calibri"/>
                <a:cs typeface="Calibri"/>
              </a:rPr>
              <a:t>про</a:t>
            </a:r>
            <a:r>
              <a:rPr lang="uk-UA" sz="2400" b="1" dirty="0" smtClean="0">
                <a:latin typeface="Calibri"/>
                <a:cs typeface="Calibri"/>
              </a:rPr>
              <a:t>є</a:t>
            </a:r>
            <a:r>
              <a:rPr sz="2400" b="1" dirty="0" err="1" smtClean="0">
                <a:latin typeface="Calibri"/>
                <a:cs typeface="Calibri"/>
              </a:rPr>
              <a:t>кту</a:t>
            </a:r>
            <a:endParaRPr sz="2400" b="1" dirty="0">
              <a:latin typeface="Calibri"/>
              <a:cs typeface="Calibri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0" y="772667"/>
            <a:ext cx="10692765" cy="13970"/>
          </a:xfrm>
          <a:custGeom>
            <a:avLst/>
            <a:gdLst/>
            <a:ahLst/>
            <a:cxnLst/>
            <a:rect l="l" t="t" r="r" b="b"/>
            <a:pathLst>
              <a:path w="10692765" h="13970">
                <a:moveTo>
                  <a:pt x="0" y="13716"/>
                </a:moveTo>
                <a:lnTo>
                  <a:pt x="10692385" y="13716"/>
                </a:lnTo>
                <a:lnTo>
                  <a:pt x="10692385" y="0"/>
                </a:lnTo>
                <a:lnTo>
                  <a:pt x="0" y="0"/>
                </a:lnTo>
                <a:lnTo>
                  <a:pt x="0" y="13716"/>
                </a:lnTo>
                <a:close/>
              </a:path>
            </a:pathLst>
          </a:custGeom>
          <a:solidFill>
            <a:srgbClr val="BCB1C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0" y="786384"/>
            <a:ext cx="10692765" cy="12700"/>
          </a:xfrm>
          <a:custGeom>
            <a:avLst/>
            <a:gdLst/>
            <a:ahLst/>
            <a:cxnLst/>
            <a:rect l="l" t="t" r="r" b="b"/>
            <a:pathLst>
              <a:path w="10692765" h="12700">
                <a:moveTo>
                  <a:pt x="0" y="12191"/>
                </a:moveTo>
                <a:lnTo>
                  <a:pt x="10692385" y="12191"/>
                </a:lnTo>
                <a:lnTo>
                  <a:pt x="10692385" y="0"/>
                </a:lnTo>
                <a:lnTo>
                  <a:pt x="0" y="0"/>
                </a:lnTo>
                <a:lnTo>
                  <a:pt x="0" y="12191"/>
                </a:lnTo>
                <a:close/>
              </a:path>
            </a:pathLst>
          </a:custGeom>
          <a:solidFill>
            <a:srgbClr val="BCB1C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0" y="798576"/>
            <a:ext cx="10692765" cy="12700"/>
          </a:xfrm>
          <a:custGeom>
            <a:avLst/>
            <a:gdLst/>
            <a:ahLst/>
            <a:cxnLst/>
            <a:rect l="l" t="t" r="r" b="b"/>
            <a:pathLst>
              <a:path w="10692765" h="12700">
                <a:moveTo>
                  <a:pt x="0" y="12192"/>
                </a:moveTo>
                <a:lnTo>
                  <a:pt x="10692385" y="12192"/>
                </a:lnTo>
                <a:lnTo>
                  <a:pt x="10692385" y="0"/>
                </a:lnTo>
                <a:lnTo>
                  <a:pt x="0" y="0"/>
                </a:lnTo>
                <a:lnTo>
                  <a:pt x="0" y="12192"/>
                </a:lnTo>
                <a:close/>
              </a:path>
            </a:pathLst>
          </a:custGeom>
          <a:solidFill>
            <a:srgbClr val="BCB1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0" y="810768"/>
            <a:ext cx="10692765" cy="24765"/>
          </a:xfrm>
          <a:custGeom>
            <a:avLst/>
            <a:gdLst/>
            <a:ahLst/>
            <a:cxnLst/>
            <a:rect l="l" t="t" r="r" b="b"/>
            <a:pathLst>
              <a:path w="10692765" h="24765">
                <a:moveTo>
                  <a:pt x="0" y="24383"/>
                </a:moveTo>
                <a:lnTo>
                  <a:pt x="10692385" y="24383"/>
                </a:lnTo>
                <a:lnTo>
                  <a:pt x="10692385" y="0"/>
                </a:lnTo>
                <a:lnTo>
                  <a:pt x="0" y="0"/>
                </a:lnTo>
                <a:lnTo>
                  <a:pt x="0" y="24383"/>
                </a:lnTo>
                <a:close/>
              </a:path>
            </a:pathLst>
          </a:custGeom>
          <a:solidFill>
            <a:srgbClr val="BCAF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0" y="835152"/>
            <a:ext cx="10692765" cy="12700"/>
          </a:xfrm>
          <a:custGeom>
            <a:avLst/>
            <a:gdLst/>
            <a:ahLst/>
            <a:cxnLst/>
            <a:rect l="l" t="t" r="r" b="b"/>
            <a:pathLst>
              <a:path w="10692765" h="12700">
                <a:moveTo>
                  <a:pt x="0" y="12191"/>
                </a:moveTo>
                <a:lnTo>
                  <a:pt x="10692385" y="12191"/>
                </a:lnTo>
                <a:lnTo>
                  <a:pt x="10692385" y="0"/>
                </a:lnTo>
                <a:lnTo>
                  <a:pt x="0" y="0"/>
                </a:lnTo>
                <a:lnTo>
                  <a:pt x="0" y="12191"/>
                </a:lnTo>
                <a:close/>
              </a:path>
            </a:pathLst>
          </a:custGeom>
          <a:solidFill>
            <a:srgbClr val="BAAF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0" y="847344"/>
            <a:ext cx="10692765" cy="12700"/>
          </a:xfrm>
          <a:custGeom>
            <a:avLst/>
            <a:gdLst/>
            <a:ahLst/>
            <a:cxnLst/>
            <a:rect l="l" t="t" r="r" b="b"/>
            <a:pathLst>
              <a:path w="10692765" h="12700">
                <a:moveTo>
                  <a:pt x="0" y="12191"/>
                </a:moveTo>
                <a:lnTo>
                  <a:pt x="10692385" y="12191"/>
                </a:lnTo>
                <a:lnTo>
                  <a:pt x="10692385" y="0"/>
                </a:lnTo>
                <a:lnTo>
                  <a:pt x="0" y="0"/>
                </a:lnTo>
                <a:lnTo>
                  <a:pt x="0" y="12191"/>
                </a:lnTo>
                <a:close/>
              </a:path>
            </a:pathLst>
          </a:custGeom>
          <a:solidFill>
            <a:srgbClr val="BAAFC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0" y="859536"/>
            <a:ext cx="10692765" cy="24765"/>
          </a:xfrm>
          <a:custGeom>
            <a:avLst/>
            <a:gdLst/>
            <a:ahLst/>
            <a:cxnLst/>
            <a:rect l="l" t="t" r="r" b="b"/>
            <a:pathLst>
              <a:path w="10692765" h="24765">
                <a:moveTo>
                  <a:pt x="0" y="24384"/>
                </a:moveTo>
                <a:lnTo>
                  <a:pt x="10692385" y="24384"/>
                </a:lnTo>
                <a:lnTo>
                  <a:pt x="10692385" y="0"/>
                </a:lnTo>
                <a:lnTo>
                  <a:pt x="0" y="0"/>
                </a:lnTo>
                <a:lnTo>
                  <a:pt x="0" y="24384"/>
                </a:lnTo>
                <a:close/>
              </a:path>
            </a:pathLst>
          </a:custGeom>
          <a:solidFill>
            <a:srgbClr val="BAAFC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0" y="883920"/>
            <a:ext cx="10692765" cy="12700"/>
          </a:xfrm>
          <a:custGeom>
            <a:avLst/>
            <a:gdLst/>
            <a:ahLst/>
            <a:cxnLst/>
            <a:rect l="l" t="t" r="r" b="b"/>
            <a:pathLst>
              <a:path w="10692765" h="12700">
                <a:moveTo>
                  <a:pt x="0" y="12191"/>
                </a:moveTo>
                <a:lnTo>
                  <a:pt x="10692385" y="12191"/>
                </a:lnTo>
                <a:lnTo>
                  <a:pt x="10692385" y="0"/>
                </a:lnTo>
                <a:lnTo>
                  <a:pt x="0" y="0"/>
                </a:lnTo>
                <a:lnTo>
                  <a:pt x="0" y="12191"/>
                </a:lnTo>
                <a:close/>
              </a:path>
            </a:pathLst>
          </a:custGeom>
          <a:solidFill>
            <a:srgbClr val="BAAEC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0" y="896112"/>
            <a:ext cx="10692765" cy="12700"/>
          </a:xfrm>
          <a:custGeom>
            <a:avLst/>
            <a:gdLst/>
            <a:ahLst/>
            <a:cxnLst/>
            <a:rect l="l" t="t" r="r" b="b"/>
            <a:pathLst>
              <a:path w="10692765" h="12700">
                <a:moveTo>
                  <a:pt x="0" y="12191"/>
                </a:moveTo>
                <a:lnTo>
                  <a:pt x="10692385" y="12191"/>
                </a:lnTo>
                <a:lnTo>
                  <a:pt x="10692385" y="0"/>
                </a:lnTo>
                <a:lnTo>
                  <a:pt x="0" y="0"/>
                </a:lnTo>
                <a:lnTo>
                  <a:pt x="0" y="12191"/>
                </a:lnTo>
                <a:close/>
              </a:path>
            </a:pathLst>
          </a:custGeom>
          <a:solidFill>
            <a:srgbClr val="B8AEC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0" y="908304"/>
            <a:ext cx="10692765" cy="36830"/>
          </a:xfrm>
          <a:custGeom>
            <a:avLst/>
            <a:gdLst/>
            <a:ahLst/>
            <a:cxnLst/>
            <a:rect l="l" t="t" r="r" b="b"/>
            <a:pathLst>
              <a:path w="10692765" h="36830">
                <a:moveTo>
                  <a:pt x="0" y="36575"/>
                </a:moveTo>
                <a:lnTo>
                  <a:pt x="10692385" y="36575"/>
                </a:lnTo>
                <a:lnTo>
                  <a:pt x="10692385" y="0"/>
                </a:lnTo>
                <a:lnTo>
                  <a:pt x="0" y="0"/>
                </a:lnTo>
                <a:lnTo>
                  <a:pt x="0" y="36575"/>
                </a:lnTo>
                <a:close/>
              </a:path>
            </a:pathLst>
          </a:custGeom>
          <a:solidFill>
            <a:srgbClr val="B8ACC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0" y="944880"/>
            <a:ext cx="10692765" cy="36830"/>
          </a:xfrm>
          <a:custGeom>
            <a:avLst/>
            <a:gdLst/>
            <a:ahLst/>
            <a:cxnLst/>
            <a:rect l="l" t="t" r="r" b="b"/>
            <a:pathLst>
              <a:path w="10692765" h="36830">
                <a:moveTo>
                  <a:pt x="0" y="36576"/>
                </a:moveTo>
                <a:lnTo>
                  <a:pt x="10692385" y="36576"/>
                </a:lnTo>
                <a:lnTo>
                  <a:pt x="10692385" y="0"/>
                </a:lnTo>
                <a:lnTo>
                  <a:pt x="0" y="0"/>
                </a:lnTo>
                <a:lnTo>
                  <a:pt x="0" y="36576"/>
                </a:lnTo>
                <a:close/>
              </a:path>
            </a:pathLst>
          </a:custGeom>
          <a:solidFill>
            <a:srgbClr val="B8ACC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0" y="981456"/>
            <a:ext cx="10692765" cy="24765"/>
          </a:xfrm>
          <a:custGeom>
            <a:avLst/>
            <a:gdLst/>
            <a:ahLst/>
            <a:cxnLst/>
            <a:rect l="l" t="t" r="r" b="b"/>
            <a:pathLst>
              <a:path w="10692765" h="24765">
                <a:moveTo>
                  <a:pt x="0" y="24383"/>
                </a:moveTo>
                <a:lnTo>
                  <a:pt x="10692385" y="24383"/>
                </a:lnTo>
                <a:lnTo>
                  <a:pt x="10692385" y="0"/>
                </a:lnTo>
                <a:lnTo>
                  <a:pt x="0" y="0"/>
                </a:lnTo>
                <a:lnTo>
                  <a:pt x="0" y="24383"/>
                </a:lnTo>
                <a:close/>
              </a:path>
            </a:pathLst>
          </a:custGeom>
          <a:solidFill>
            <a:srgbClr val="B6AAC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0" y="1005840"/>
            <a:ext cx="10692765" cy="24765"/>
          </a:xfrm>
          <a:custGeom>
            <a:avLst/>
            <a:gdLst/>
            <a:ahLst/>
            <a:cxnLst/>
            <a:rect l="l" t="t" r="r" b="b"/>
            <a:pathLst>
              <a:path w="10692765" h="24765">
                <a:moveTo>
                  <a:pt x="0" y="24384"/>
                </a:moveTo>
                <a:lnTo>
                  <a:pt x="10692385" y="24384"/>
                </a:lnTo>
                <a:lnTo>
                  <a:pt x="10692385" y="0"/>
                </a:lnTo>
                <a:lnTo>
                  <a:pt x="0" y="0"/>
                </a:lnTo>
                <a:lnTo>
                  <a:pt x="0" y="24384"/>
                </a:lnTo>
                <a:close/>
              </a:path>
            </a:pathLst>
          </a:custGeom>
          <a:solidFill>
            <a:srgbClr val="B6AA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0" y="1030224"/>
            <a:ext cx="10692765" cy="12700"/>
          </a:xfrm>
          <a:custGeom>
            <a:avLst/>
            <a:gdLst/>
            <a:ahLst/>
            <a:cxnLst/>
            <a:rect l="l" t="t" r="r" b="b"/>
            <a:pathLst>
              <a:path w="10692765" h="12700">
                <a:moveTo>
                  <a:pt x="0" y="12191"/>
                </a:moveTo>
                <a:lnTo>
                  <a:pt x="10692385" y="12191"/>
                </a:lnTo>
                <a:lnTo>
                  <a:pt x="10692385" y="0"/>
                </a:lnTo>
                <a:lnTo>
                  <a:pt x="0" y="0"/>
                </a:lnTo>
                <a:lnTo>
                  <a:pt x="0" y="12191"/>
                </a:lnTo>
                <a:close/>
              </a:path>
            </a:pathLst>
          </a:custGeom>
          <a:solidFill>
            <a:srgbClr val="B6A8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0" y="1042416"/>
            <a:ext cx="10692765" cy="12700"/>
          </a:xfrm>
          <a:custGeom>
            <a:avLst/>
            <a:gdLst/>
            <a:ahLst/>
            <a:cxnLst/>
            <a:rect l="l" t="t" r="r" b="b"/>
            <a:pathLst>
              <a:path w="10692765" h="12700">
                <a:moveTo>
                  <a:pt x="0" y="12191"/>
                </a:moveTo>
                <a:lnTo>
                  <a:pt x="10692385" y="12191"/>
                </a:lnTo>
                <a:lnTo>
                  <a:pt x="10692385" y="0"/>
                </a:lnTo>
                <a:lnTo>
                  <a:pt x="0" y="0"/>
                </a:lnTo>
                <a:lnTo>
                  <a:pt x="0" y="12191"/>
                </a:lnTo>
                <a:close/>
              </a:path>
            </a:pathLst>
          </a:custGeom>
          <a:solidFill>
            <a:srgbClr val="B5A8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0" y="1054608"/>
            <a:ext cx="10692765" cy="24765"/>
          </a:xfrm>
          <a:custGeom>
            <a:avLst/>
            <a:gdLst/>
            <a:ahLst/>
            <a:cxnLst/>
            <a:rect l="l" t="t" r="r" b="b"/>
            <a:pathLst>
              <a:path w="10692765" h="24765">
                <a:moveTo>
                  <a:pt x="0" y="24383"/>
                </a:moveTo>
                <a:lnTo>
                  <a:pt x="10692385" y="24383"/>
                </a:lnTo>
                <a:lnTo>
                  <a:pt x="10692385" y="0"/>
                </a:lnTo>
                <a:lnTo>
                  <a:pt x="0" y="0"/>
                </a:lnTo>
                <a:lnTo>
                  <a:pt x="0" y="24383"/>
                </a:lnTo>
                <a:close/>
              </a:path>
            </a:pathLst>
          </a:custGeom>
          <a:solidFill>
            <a:srgbClr val="B5A8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0" y="1078991"/>
            <a:ext cx="10692765" cy="12700"/>
          </a:xfrm>
          <a:custGeom>
            <a:avLst/>
            <a:gdLst/>
            <a:ahLst/>
            <a:cxnLst/>
            <a:rect l="l" t="t" r="r" b="b"/>
            <a:pathLst>
              <a:path w="10692765" h="12700">
                <a:moveTo>
                  <a:pt x="0" y="12191"/>
                </a:moveTo>
                <a:lnTo>
                  <a:pt x="10692385" y="12191"/>
                </a:lnTo>
                <a:lnTo>
                  <a:pt x="10692385" y="0"/>
                </a:lnTo>
                <a:lnTo>
                  <a:pt x="0" y="0"/>
                </a:lnTo>
                <a:lnTo>
                  <a:pt x="0" y="12191"/>
                </a:lnTo>
                <a:close/>
              </a:path>
            </a:pathLst>
          </a:custGeom>
          <a:solidFill>
            <a:srgbClr val="B3A8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0" y="1091183"/>
            <a:ext cx="10692765" cy="12700"/>
          </a:xfrm>
          <a:custGeom>
            <a:avLst/>
            <a:gdLst/>
            <a:ahLst/>
            <a:cxnLst/>
            <a:rect l="l" t="t" r="r" b="b"/>
            <a:pathLst>
              <a:path w="10692765" h="12700">
                <a:moveTo>
                  <a:pt x="0" y="12191"/>
                </a:moveTo>
                <a:lnTo>
                  <a:pt x="10692385" y="12191"/>
                </a:lnTo>
                <a:lnTo>
                  <a:pt x="10692385" y="0"/>
                </a:lnTo>
                <a:lnTo>
                  <a:pt x="0" y="0"/>
                </a:lnTo>
                <a:lnTo>
                  <a:pt x="0" y="12191"/>
                </a:lnTo>
                <a:close/>
              </a:path>
            </a:pathLst>
          </a:custGeom>
          <a:solidFill>
            <a:srgbClr val="B3A7C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0" y="1103375"/>
            <a:ext cx="10692765" cy="24765"/>
          </a:xfrm>
          <a:custGeom>
            <a:avLst/>
            <a:gdLst/>
            <a:ahLst/>
            <a:cxnLst/>
            <a:rect l="l" t="t" r="r" b="b"/>
            <a:pathLst>
              <a:path w="10692765" h="24765">
                <a:moveTo>
                  <a:pt x="0" y="24384"/>
                </a:moveTo>
                <a:lnTo>
                  <a:pt x="10692385" y="24384"/>
                </a:lnTo>
                <a:lnTo>
                  <a:pt x="10692385" y="0"/>
                </a:lnTo>
                <a:lnTo>
                  <a:pt x="0" y="0"/>
                </a:lnTo>
                <a:lnTo>
                  <a:pt x="0" y="24384"/>
                </a:lnTo>
                <a:close/>
              </a:path>
            </a:pathLst>
          </a:custGeom>
          <a:solidFill>
            <a:srgbClr val="B3A7C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0" y="1127760"/>
            <a:ext cx="10692765" cy="12700"/>
          </a:xfrm>
          <a:custGeom>
            <a:avLst/>
            <a:gdLst/>
            <a:ahLst/>
            <a:cxnLst/>
            <a:rect l="l" t="t" r="r" b="b"/>
            <a:pathLst>
              <a:path w="10692765" h="12700">
                <a:moveTo>
                  <a:pt x="0" y="12191"/>
                </a:moveTo>
                <a:lnTo>
                  <a:pt x="10692385" y="12191"/>
                </a:lnTo>
                <a:lnTo>
                  <a:pt x="10692385" y="0"/>
                </a:lnTo>
                <a:lnTo>
                  <a:pt x="0" y="0"/>
                </a:lnTo>
                <a:lnTo>
                  <a:pt x="0" y="12191"/>
                </a:lnTo>
                <a:close/>
              </a:path>
            </a:pathLst>
          </a:custGeom>
          <a:solidFill>
            <a:srgbClr val="B3A5C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0" y="1139952"/>
            <a:ext cx="10692765" cy="12700"/>
          </a:xfrm>
          <a:custGeom>
            <a:avLst/>
            <a:gdLst/>
            <a:ahLst/>
            <a:cxnLst/>
            <a:rect l="l" t="t" r="r" b="b"/>
            <a:pathLst>
              <a:path w="10692765" h="12700">
                <a:moveTo>
                  <a:pt x="0" y="12191"/>
                </a:moveTo>
                <a:lnTo>
                  <a:pt x="10692385" y="12191"/>
                </a:lnTo>
                <a:lnTo>
                  <a:pt x="10692385" y="0"/>
                </a:lnTo>
                <a:lnTo>
                  <a:pt x="0" y="0"/>
                </a:lnTo>
                <a:lnTo>
                  <a:pt x="0" y="12191"/>
                </a:lnTo>
                <a:close/>
              </a:path>
            </a:pathLst>
          </a:custGeom>
          <a:solidFill>
            <a:srgbClr val="B1A5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0" y="1152144"/>
            <a:ext cx="10692765" cy="26034"/>
          </a:xfrm>
          <a:custGeom>
            <a:avLst/>
            <a:gdLst/>
            <a:ahLst/>
            <a:cxnLst/>
            <a:rect l="l" t="t" r="r" b="b"/>
            <a:pathLst>
              <a:path w="10692765" h="26034">
                <a:moveTo>
                  <a:pt x="0" y="25908"/>
                </a:moveTo>
                <a:lnTo>
                  <a:pt x="10692385" y="25908"/>
                </a:lnTo>
                <a:lnTo>
                  <a:pt x="10692385" y="0"/>
                </a:lnTo>
                <a:lnTo>
                  <a:pt x="0" y="0"/>
                </a:lnTo>
                <a:lnTo>
                  <a:pt x="0" y="25908"/>
                </a:lnTo>
                <a:close/>
              </a:path>
            </a:pathLst>
          </a:custGeom>
          <a:solidFill>
            <a:srgbClr val="B1A5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0" y="1178052"/>
            <a:ext cx="10692765" cy="12700"/>
          </a:xfrm>
          <a:custGeom>
            <a:avLst/>
            <a:gdLst/>
            <a:ahLst/>
            <a:cxnLst/>
            <a:rect l="l" t="t" r="r" b="b"/>
            <a:pathLst>
              <a:path w="10692765" h="12700">
                <a:moveTo>
                  <a:pt x="0" y="12191"/>
                </a:moveTo>
                <a:lnTo>
                  <a:pt x="10692385" y="12191"/>
                </a:lnTo>
                <a:lnTo>
                  <a:pt x="10692385" y="0"/>
                </a:lnTo>
                <a:lnTo>
                  <a:pt x="0" y="0"/>
                </a:lnTo>
                <a:lnTo>
                  <a:pt x="0" y="12191"/>
                </a:lnTo>
                <a:close/>
              </a:path>
            </a:pathLst>
          </a:custGeom>
          <a:solidFill>
            <a:srgbClr val="B1A3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0" y="1190244"/>
            <a:ext cx="10692765" cy="12700"/>
          </a:xfrm>
          <a:custGeom>
            <a:avLst/>
            <a:gdLst/>
            <a:ahLst/>
            <a:cxnLst/>
            <a:rect l="l" t="t" r="r" b="b"/>
            <a:pathLst>
              <a:path w="10692765" h="12700">
                <a:moveTo>
                  <a:pt x="0" y="12191"/>
                </a:moveTo>
                <a:lnTo>
                  <a:pt x="10692385" y="12191"/>
                </a:lnTo>
                <a:lnTo>
                  <a:pt x="10692385" y="0"/>
                </a:lnTo>
                <a:lnTo>
                  <a:pt x="0" y="0"/>
                </a:lnTo>
                <a:lnTo>
                  <a:pt x="0" y="12191"/>
                </a:lnTo>
                <a:close/>
              </a:path>
            </a:pathLst>
          </a:custGeom>
          <a:solidFill>
            <a:srgbClr val="B1A3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0" y="1202436"/>
            <a:ext cx="10692765" cy="24765"/>
          </a:xfrm>
          <a:custGeom>
            <a:avLst/>
            <a:gdLst/>
            <a:ahLst/>
            <a:cxnLst/>
            <a:rect l="l" t="t" r="r" b="b"/>
            <a:pathLst>
              <a:path w="10692765" h="24765">
                <a:moveTo>
                  <a:pt x="0" y="24384"/>
                </a:moveTo>
                <a:lnTo>
                  <a:pt x="10692385" y="24384"/>
                </a:lnTo>
                <a:lnTo>
                  <a:pt x="10692385" y="0"/>
                </a:lnTo>
                <a:lnTo>
                  <a:pt x="0" y="0"/>
                </a:lnTo>
                <a:lnTo>
                  <a:pt x="0" y="24384"/>
                </a:lnTo>
                <a:close/>
              </a:path>
            </a:pathLst>
          </a:custGeom>
          <a:solidFill>
            <a:srgbClr val="B1A3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0" y="1226820"/>
            <a:ext cx="10692765" cy="24765"/>
          </a:xfrm>
          <a:custGeom>
            <a:avLst/>
            <a:gdLst/>
            <a:ahLst/>
            <a:cxnLst/>
            <a:rect l="l" t="t" r="r" b="b"/>
            <a:pathLst>
              <a:path w="10692765" h="24765">
                <a:moveTo>
                  <a:pt x="0" y="24383"/>
                </a:moveTo>
                <a:lnTo>
                  <a:pt x="10692385" y="24383"/>
                </a:lnTo>
                <a:lnTo>
                  <a:pt x="10692385" y="0"/>
                </a:lnTo>
                <a:lnTo>
                  <a:pt x="0" y="0"/>
                </a:lnTo>
                <a:lnTo>
                  <a:pt x="0" y="24383"/>
                </a:lnTo>
                <a:close/>
              </a:path>
            </a:pathLst>
          </a:custGeom>
          <a:solidFill>
            <a:srgbClr val="AFA1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0" y="1251204"/>
            <a:ext cx="10692765" cy="24765"/>
          </a:xfrm>
          <a:custGeom>
            <a:avLst/>
            <a:gdLst/>
            <a:ahLst/>
            <a:cxnLst/>
            <a:rect l="l" t="t" r="r" b="b"/>
            <a:pathLst>
              <a:path w="10692765" h="24765">
                <a:moveTo>
                  <a:pt x="0" y="24383"/>
                </a:moveTo>
                <a:lnTo>
                  <a:pt x="10692385" y="24383"/>
                </a:lnTo>
                <a:lnTo>
                  <a:pt x="10692385" y="0"/>
                </a:lnTo>
                <a:lnTo>
                  <a:pt x="0" y="0"/>
                </a:lnTo>
                <a:lnTo>
                  <a:pt x="0" y="24383"/>
                </a:lnTo>
                <a:close/>
              </a:path>
            </a:pathLst>
          </a:custGeom>
          <a:solidFill>
            <a:srgbClr val="AFA1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0" y="1275588"/>
            <a:ext cx="10692765" cy="12700"/>
          </a:xfrm>
          <a:custGeom>
            <a:avLst/>
            <a:gdLst/>
            <a:ahLst/>
            <a:cxnLst/>
            <a:rect l="l" t="t" r="r" b="b"/>
            <a:pathLst>
              <a:path w="10692765" h="12700">
                <a:moveTo>
                  <a:pt x="0" y="12191"/>
                </a:moveTo>
                <a:lnTo>
                  <a:pt x="10692385" y="12191"/>
                </a:lnTo>
                <a:lnTo>
                  <a:pt x="10692385" y="0"/>
                </a:lnTo>
                <a:lnTo>
                  <a:pt x="0" y="0"/>
                </a:lnTo>
                <a:lnTo>
                  <a:pt x="0" y="12191"/>
                </a:lnTo>
                <a:close/>
              </a:path>
            </a:pathLst>
          </a:custGeom>
          <a:solidFill>
            <a:srgbClr val="AFA0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0" y="1287780"/>
            <a:ext cx="10692765" cy="12700"/>
          </a:xfrm>
          <a:custGeom>
            <a:avLst/>
            <a:gdLst/>
            <a:ahLst/>
            <a:cxnLst/>
            <a:rect l="l" t="t" r="r" b="b"/>
            <a:pathLst>
              <a:path w="10692765" h="12700">
                <a:moveTo>
                  <a:pt x="0" y="12191"/>
                </a:moveTo>
                <a:lnTo>
                  <a:pt x="10692385" y="12191"/>
                </a:lnTo>
                <a:lnTo>
                  <a:pt x="10692385" y="0"/>
                </a:lnTo>
                <a:lnTo>
                  <a:pt x="0" y="0"/>
                </a:lnTo>
                <a:lnTo>
                  <a:pt x="0" y="12191"/>
                </a:lnTo>
                <a:close/>
              </a:path>
            </a:pathLst>
          </a:custGeom>
          <a:solidFill>
            <a:srgbClr val="AEA0C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0" y="1299972"/>
            <a:ext cx="10692765" cy="36830"/>
          </a:xfrm>
          <a:custGeom>
            <a:avLst/>
            <a:gdLst/>
            <a:ahLst/>
            <a:cxnLst/>
            <a:rect l="l" t="t" r="r" b="b"/>
            <a:pathLst>
              <a:path w="10692765" h="36830">
                <a:moveTo>
                  <a:pt x="0" y="36576"/>
                </a:moveTo>
                <a:lnTo>
                  <a:pt x="10692385" y="36576"/>
                </a:lnTo>
                <a:lnTo>
                  <a:pt x="10692385" y="0"/>
                </a:lnTo>
                <a:lnTo>
                  <a:pt x="0" y="0"/>
                </a:lnTo>
                <a:lnTo>
                  <a:pt x="0" y="36576"/>
                </a:lnTo>
                <a:close/>
              </a:path>
            </a:pathLst>
          </a:custGeom>
          <a:solidFill>
            <a:srgbClr val="AE9EC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0" y="1336548"/>
            <a:ext cx="10692765" cy="36830"/>
          </a:xfrm>
          <a:custGeom>
            <a:avLst/>
            <a:gdLst/>
            <a:ahLst/>
            <a:cxnLst/>
            <a:rect l="l" t="t" r="r" b="b"/>
            <a:pathLst>
              <a:path w="10692765" h="36830">
                <a:moveTo>
                  <a:pt x="0" y="36575"/>
                </a:moveTo>
                <a:lnTo>
                  <a:pt x="10692385" y="36575"/>
                </a:lnTo>
                <a:lnTo>
                  <a:pt x="10692385" y="0"/>
                </a:lnTo>
                <a:lnTo>
                  <a:pt x="0" y="0"/>
                </a:lnTo>
                <a:lnTo>
                  <a:pt x="0" y="36575"/>
                </a:lnTo>
                <a:close/>
              </a:path>
            </a:pathLst>
          </a:custGeom>
          <a:solidFill>
            <a:srgbClr val="AC9EC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0" y="1373124"/>
            <a:ext cx="10692765" cy="12700"/>
          </a:xfrm>
          <a:custGeom>
            <a:avLst/>
            <a:gdLst/>
            <a:ahLst/>
            <a:cxnLst/>
            <a:rect l="l" t="t" r="r" b="b"/>
            <a:pathLst>
              <a:path w="10692765" h="12700">
                <a:moveTo>
                  <a:pt x="0" y="12191"/>
                </a:moveTo>
                <a:lnTo>
                  <a:pt x="10692385" y="12191"/>
                </a:lnTo>
                <a:lnTo>
                  <a:pt x="10692385" y="0"/>
                </a:lnTo>
                <a:lnTo>
                  <a:pt x="0" y="0"/>
                </a:lnTo>
                <a:lnTo>
                  <a:pt x="0" y="12191"/>
                </a:lnTo>
                <a:close/>
              </a:path>
            </a:pathLst>
          </a:custGeom>
          <a:solidFill>
            <a:srgbClr val="AC9CC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0" y="1385316"/>
            <a:ext cx="10692765" cy="12700"/>
          </a:xfrm>
          <a:custGeom>
            <a:avLst/>
            <a:gdLst/>
            <a:ahLst/>
            <a:cxnLst/>
            <a:rect l="l" t="t" r="r" b="b"/>
            <a:pathLst>
              <a:path w="10692765" h="12700">
                <a:moveTo>
                  <a:pt x="0" y="12191"/>
                </a:moveTo>
                <a:lnTo>
                  <a:pt x="10692385" y="12191"/>
                </a:lnTo>
                <a:lnTo>
                  <a:pt x="10692385" y="0"/>
                </a:lnTo>
                <a:lnTo>
                  <a:pt x="0" y="0"/>
                </a:lnTo>
                <a:lnTo>
                  <a:pt x="0" y="12191"/>
                </a:lnTo>
                <a:close/>
              </a:path>
            </a:pathLst>
          </a:custGeom>
          <a:solidFill>
            <a:srgbClr val="AC9CB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0" y="1397508"/>
            <a:ext cx="10692765" cy="24765"/>
          </a:xfrm>
          <a:custGeom>
            <a:avLst/>
            <a:gdLst/>
            <a:ahLst/>
            <a:cxnLst/>
            <a:rect l="l" t="t" r="r" b="b"/>
            <a:pathLst>
              <a:path w="10692765" h="24765">
                <a:moveTo>
                  <a:pt x="0" y="24383"/>
                </a:moveTo>
                <a:lnTo>
                  <a:pt x="10692385" y="24383"/>
                </a:lnTo>
                <a:lnTo>
                  <a:pt x="10692385" y="0"/>
                </a:lnTo>
                <a:lnTo>
                  <a:pt x="0" y="0"/>
                </a:lnTo>
                <a:lnTo>
                  <a:pt x="0" y="24383"/>
                </a:lnTo>
                <a:close/>
              </a:path>
            </a:pathLst>
          </a:custGeom>
          <a:solidFill>
            <a:srgbClr val="AA9CB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0" y="1421892"/>
            <a:ext cx="10692765" cy="12700"/>
          </a:xfrm>
          <a:custGeom>
            <a:avLst/>
            <a:gdLst/>
            <a:ahLst/>
            <a:cxnLst/>
            <a:rect l="l" t="t" r="r" b="b"/>
            <a:pathLst>
              <a:path w="10692765" h="12700">
                <a:moveTo>
                  <a:pt x="0" y="12191"/>
                </a:moveTo>
                <a:lnTo>
                  <a:pt x="10692385" y="12191"/>
                </a:lnTo>
                <a:lnTo>
                  <a:pt x="10692385" y="0"/>
                </a:lnTo>
                <a:lnTo>
                  <a:pt x="0" y="0"/>
                </a:lnTo>
                <a:lnTo>
                  <a:pt x="0" y="12191"/>
                </a:lnTo>
                <a:close/>
              </a:path>
            </a:pathLst>
          </a:custGeom>
          <a:solidFill>
            <a:srgbClr val="AA9AB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0" y="1434084"/>
            <a:ext cx="10692765" cy="12700"/>
          </a:xfrm>
          <a:custGeom>
            <a:avLst/>
            <a:gdLst/>
            <a:ahLst/>
            <a:cxnLst/>
            <a:rect l="l" t="t" r="r" b="b"/>
            <a:pathLst>
              <a:path w="10692765" h="12700">
                <a:moveTo>
                  <a:pt x="0" y="12191"/>
                </a:moveTo>
                <a:lnTo>
                  <a:pt x="10692385" y="12191"/>
                </a:lnTo>
                <a:lnTo>
                  <a:pt x="10692385" y="0"/>
                </a:lnTo>
                <a:lnTo>
                  <a:pt x="0" y="0"/>
                </a:lnTo>
                <a:lnTo>
                  <a:pt x="0" y="12191"/>
                </a:lnTo>
                <a:close/>
              </a:path>
            </a:pathLst>
          </a:custGeom>
          <a:solidFill>
            <a:srgbClr val="AA9AB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0" y="1446275"/>
            <a:ext cx="10692765" cy="24765"/>
          </a:xfrm>
          <a:custGeom>
            <a:avLst/>
            <a:gdLst/>
            <a:ahLst/>
            <a:cxnLst/>
            <a:rect l="l" t="t" r="r" b="b"/>
            <a:pathLst>
              <a:path w="10692765" h="24765">
                <a:moveTo>
                  <a:pt x="0" y="24383"/>
                </a:moveTo>
                <a:lnTo>
                  <a:pt x="10692385" y="24383"/>
                </a:lnTo>
                <a:lnTo>
                  <a:pt x="10692385" y="0"/>
                </a:lnTo>
                <a:lnTo>
                  <a:pt x="0" y="0"/>
                </a:lnTo>
                <a:lnTo>
                  <a:pt x="0" y="24383"/>
                </a:lnTo>
                <a:close/>
              </a:path>
            </a:pathLst>
          </a:custGeom>
          <a:solidFill>
            <a:srgbClr val="AA9AB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0" y="1470660"/>
            <a:ext cx="10692765" cy="12700"/>
          </a:xfrm>
          <a:custGeom>
            <a:avLst/>
            <a:gdLst/>
            <a:ahLst/>
            <a:cxnLst/>
            <a:rect l="l" t="t" r="r" b="b"/>
            <a:pathLst>
              <a:path w="10692765" h="12700">
                <a:moveTo>
                  <a:pt x="0" y="12191"/>
                </a:moveTo>
                <a:lnTo>
                  <a:pt x="10692385" y="12191"/>
                </a:lnTo>
                <a:lnTo>
                  <a:pt x="10692385" y="0"/>
                </a:lnTo>
                <a:lnTo>
                  <a:pt x="0" y="0"/>
                </a:lnTo>
                <a:lnTo>
                  <a:pt x="0" y="12191"/>
                </a:lnTo>
                <a:close/>
              </a:path>
            </a:pathLst>
          </a:custGeom>
          <a:solidFill>
            <a:srgbClr val="A899B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0" y="1482852"/>
            <a:ext cx="10692765" cy="12700"/>
          </a:xfrm>
          <a:custGeom>
            <a:avLst/>
            <a:gdLst/>
            <a:ahLst/>
            <a:cxnLst/>
            <a:rect l="l" t="t" r="r" b="b"/>
            <a:pathLst>
              <a:path w="10692765" h="12700">
                <a:moveTo>
                  <a:pt x="0" y="12192"/>
                </a:moveTo>
                <a:lnTo>
                  <a:pt x="10692385" y="12192"/>
                </a:lnTo>
                <a:lnTo>
                  <a:pt x="10692385" y="0"/>
                </a:lnTo>
                <a:lnTo>
                  <a:pt x="0" y="0"/>
                </a:lnTo>
                <a:lnTo>
                  <a:pt x="0" y="12192"/>
                </a:lnTo>
                <a:close/>
              </a:path>
            </a:pathLst>
          </a:custGeom>
          <a:solidFill>
            <a:srgbClr val="A899B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0" y="1495044"/>
            <a:ext cx="10692765" cy="24765"/>
          </a:xfrm>
          <a:custGeom>
            <a:avLst/>
            <a:gdLst/>
            <a:ahLst/>
            <a:cxnLst/>
            <a:rect l="l" t="t" r="r" b="b"/>
            <a:pathLst>
              <a:path w="10692765" h="24765">
                <a:moveTo>
                  <a:pt x="0" y="24383"/>
                </a:moveTo>
                <a:lnTo>
                  <a:pt x="10692385" y="24383"/>
                </a:lnTo>
                <a:lnTo>
                  <a:pt x="10692385" y="0"/>
                </a:lnTo>
                <a:lnTo>
                  <a:pt x="0" y="0"/>
                </a:lnTo>
                <a:lnTo>
                  <a:pt x="0" y="24383"/>
                </a:lnTo>
                <a:close/>
              </a:path>
            </a:pathLst>
          </a:custGeom>
          <a:solidFill>
            <a:srgbClr val="A897B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0" y="1519428"/>
            <a:ext cx="10692765" cy="12700"/>
          </a:xfrm>
          <a:custGeom>
            <a:avLst/>
            <a:gdLst/>
            <a:ahLst/>
            <a:cxnLst/>
            <a:rect l="l" t="t" r="r" b="b"/>
            <a:pathLst>
              <a:path w="10692765" h="12700">
                <a:moveTo>
                  <a:pt x="0" y="12191"/>
                </a:moveTo>
                <a:lnTo>
                  <a:pt x="10692385" y="12191"/>
                </a:lnTo>
                <a:lnTo>
                  <a:pt x="10692385" y="0"/>
                </a:lnTo>
                <a:lnTo>
                  <a:pt x="0" y="0"/>
                </a:lnTo>
                <a:lnTo>
                  <a:pt x="0" y="12191"/>
                </a:lnTo>
                <a:close/>
              </a:path>
            </a:pathLst>
          </a:custGeom>
          <a:solidFill>
            <a:srgbClr val="A897B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0" y="1531620"/>
            <a:ext cx="10692765" cy="12700"/>
          </a:xfrm>
          <a:custGeom>
            <a:avLst/>
            <a:gdLst/>
            <a:ahLst/>
            <a:cxnLst/>
            <a:rect l="l" t="t" r="r" b="b"/>
            <a:pathLst>
              <a:path w="10692765" h="12700">
                <a:moveTo>
                  <a:pt x="0" y="12191"/>
                </a:moveTo>
                <a:lnTo>
                  <a:pt x="10692385" y="12191"/>
                </a:lnTo>
                <a:lnTo>
                  <a:pt x="10692385" y="0"/>
                </a:lnTo>
                <a:lnTo>
                  <a:pt x="0" y="0"/>
                </a:lnTo>
                <a:lnTo>
                  <a:pt x="0" y="12191"/>
                </a:lnTo>
                <a:close/>
              </a:path>
            </a:pathLst>
          </a:custGeom>
          <a:solidFill>
            <a:srgbClr val="A797B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0" y="1543812"/>
            <a:ext cx="10692765" cy="12700"/>
          </a:xfrm>
          <a:custGeom>
            <a:avLst/>
            <a:gdLst/>
            <a:ahLst/>
            <a:cxnLst/>
            <a:rect l="l" t="t" r="r" b="b"/>
            <a:pathLst>
              <a:path w="10692765" h="12700">
                <a:moveTo>
                  <a:pt x="0" y="12191"/>
                </a:moveTo>
                <a:lnTo>
                  <a:pt x="10692385" y="12191"/>
                </a:lnTo>
                <a:lnTo>
                  <a:pt x="10692385" y="0"/>
                </a:lnTo>
                <a:lnTo>
                  <a:pt x="0" y="0"/>
                </a:lnTo>
                <a:lnTo>
                  <a:pt x="0" y="12191"/>
                </a:lnTo>
                <a:close/>
              </a:path>
            </a:pathLst>
          </a:custGeom>
          <a:solidFill>
            <a:srgbClr val="A795B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0" y="772667"/>
            <a:ext cx="10692765" cy="786765"/>
          </a:xfrm>
          <a:custGeom>
            <a:avLst/>
            <a:gdLst/>
            <a:ahLst/>
            <a:cxnLst/>
            <a:rect l="l" t="t" r="r" b="b"/>
            <a:pathLst>
              <a:path w="10692765" h="786765">
                <a:moveTo>
                  <a:pt x="3048" y="783336"/>
                </a:moveTo>
                <a:lnTo>
                  <a:pt x="0" y="780288"/>
                </a:lnTo>
                <a:lnTo>
                  <a:pt x="0" y="0"/>
                </a:lnTo>
                <a:lnTo>
                  <a:pt x="10692384" y="0"/>
                </a:lnTo>
                <a:lnTo>
                  <a:pt x="3048" y="0"/>
                </a:lnTo>
                <a:lnTo>
                  <a:pt x="0" y="3048"/>
                </a:lnTo>
                <a:lnTo>
                  <a:pt x="3048" y="3048"/>
                </a:lnTo>
                <a:lnTo>
                  <a:pt x="3048" y="783336"/>
                </a:lnTo>
                <a:close/>
              </a:path>
              <a:path w="10692765" h="786765">
                <a:moveTo>
                  <a:pt x="3048" y="3048"/>
                </a:moveTo>
                <a:lnTo>
                  <a:pt x="0" y="3048"/>
                </a:lnTo>
                <a:lnTo>
                  <a:pt x="3048" y="0"/>
                </a:lnTo>
                <a:lnTo>
                  <a:pt x="3048" y="3048"/>
                </a:lnTo>
                <a:close/>
              </a:path>
              <a:path w="10692765" h="786765">
                <a:moveTo>
                  <a:pt x="10689336" y="3048"/>
                </a:moveTo>
                <a:lnTo>
                  <a:pt x="3048" y="3048"/>
                </a:lnTo>
                <a:lnTo>
                  <a:pt x="3048" y="0"/>
                </a:lnTo>
                <a:lnTo>
                  <a:pt x="10689336" y="0"/>
                </a:lnTo>
                <a:lnTo>
                  <a:pt x="10689336" y="3048"/>
                </a:lnTo>
                <a:close/>
              </a:path>
              <a:path w="10692765" h="786765">
                <a:moveTo>
                  <a:pt x="10689336" y="783336"/>
                </a:moveTo>
                <a:lnTo>
                  <a:pt x="10689336" y="0"/>
                </a:lnTo>
                <a:lnTo>
                  <a:pt x="10692384" y="3048"/>
                </a:lnTo>
                <a:lnTo>
                  <a:pt x="10692384" y="780288"/>
                </a:lnTo>
                <a:lnTo>
                  <a:pt x="10689336" y="783336"/>
                </a:lnTo>
                <a:close/>
              </a:path>
              <a:path w="10692765" h="786765">
                <a:moveTo>
                  <a:pt x="10692384" y="3048"/>
                </a:moveTo>
                <a:lnTo>
                  <a:pt x="10689336" y="0"/>
                </a:lnTo>
                <a:lnTo>
                  <a:pt x="10692384" y="0"/>
                </a:lnTo>
                <a:lnTo>
                  <a:pt x="10692384" y="3048"/>
                </a:lnTo>
                <a:close/>
              </a:path>
              <a:path w="10692765" h="786765">
                <a:moveTo>
                  <a:pt x="10692384" y="786384"/>
                </a:moveTo>
                <a:lnTo>
                  <a:pt x="0" y="786384"/>
                </a:lnTo>
                <a:lnTo>
                  <a:pt x="0" y="780288"/>
                </a:lnTo>
                <a:lnTo>
                  <a:pt x="3048" y="783336"/>
                </a:lnTo>
                <a:lnTo>
                  <a:pt x="10692384" y="783336"/>
                </a:lnTo>
                <a:lnTo>
                  <a:pt x="10692384" y="786384"/>
                </a:lnTo>
                <a:close/>
              </a:path>
              <a:path w="10692765" h="786765">
                <a:moveTo>
                  <a:pt x="10689336" y="783336"/>
                </a:moveTo>
                <a:lnTo>
                  <a:pt x="3048" y="783336"/>
                </a:lnTo>
                <a:lnTo>
                  <a:pt x="3048" y="780288"/>
                </a:lnTo>
                <a:lnTo>
                  <a:pt x="10689336" y="780288"/>
                </a:lnTo>
                <a:lnTo>
                  <a:pt x="10689336" y="783336"/>
                </a:lnTo>
                <a:close/>
              </a:path>
              <a:path w="10692765" h="786765">
                <a:moveTo>
                  <a:pt x="10692384" y="783336"/>
                </a:moveTo>
                <a:lnTo>
                  <a:pt x="10689336" y="783336"/>
                </a:lnTo>
                <a:lnTo>
                  <a:pt x="10692384" y="780288"/>
                </a:lnTo>
                <a:lnTo>
                  <a:pt x="10692384" y="783336"/>
                </a:lnTo>
                <a:close/>
              </a:path>
            </a:pathLst>
          </a:custGeom>
          <a:solidFill>
            <a:srgbClr val="8064A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 txBox="1">
            <a:spLocks noGrp="1"/>
          </p:cNvSpPr>
          <p:nvPr>
            <p:ph type="title"/>
          </p:nvPr>
        </p:nvSpPr>
        <p:spPr>
          <a:xfrm>
            <a:off x="1155700" y="860318"/>
            <a:ext cx="8972550" cy="559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spc="-10" dirty="0" err="1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Концепція</a:t>
            </a:r>
            <a:r>
              <a:rPr spc="-5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 </a:t>
            </a:r>
            <a:r>
              <a:rPr spc="-5" dirty="0" err="1">
                <a:solidFill>
                  <a:schemeClr val="tx2">
                    <a:lumMod val="20000"/>
                    <a:lumOff val="80000"/>
                  </a:schemeClr>
                </a:solidFill>
              </a:rPr>
              <a:t>соціальних</a:t>
            </a:r>
            <a:r>
              <a:rPr spc="65" dirty="0">
                <a:solidFill>
                  <a:schemeClr val="tx2">
                    <a:lumMod val="20000"/>
                    <a:lumOff val="80000"/>
                  </a:schemeClr>
                </a:solidFill>
              </a:rPr>
              <a:t> </a:t>
            </a:r>
            <a:r>
              <a:rPr spc="-5" dirty="0" err="1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про</a:t>
            </a:r>
            <a:r>
              <a:rPr lang="uk-UA" spc="-5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є</a:t>
            </a:r>
            <a:r>
              <a:rPr spc="-5" dirty="0" err="1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ктів</a:t>
            </a:r>
            <a:endParaRPr spc="-5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63" name="object 2"/>
          <p:cNvSpPr txBox="1"/>
          <p:nvPr/>
        </p:nvSpPr>
        <p:spPr>
          <a:xfrm>
            <a:off x="5658269" y="1595500"/>
            <a:ext cx="4538510" cy="388055"/>
          </a:xfrm>
          <a:prstGeom prst="rect">
            <a:avLst/>
          </a:prstGeom>
        </p:spPr>
        <p:txBody>
          <a:bodyPr vert="horz" wrap="square" lIns="0" tIns="51435" rIns="0" bIns="0" rtlCol="0">
            <a:spAutoFit/>
          </a:bodyPr>
          <a:lstStyle/>
          <a:p>
            <a:pPr marL="12700" marR="5080" algn="ctr">
              <a:lnSpc>
                <a:spcPct val="91000"/>
              </a:lnSpc>
              <a:spcBef>
                <a:spcPts val="405"/>
              </a:spcBef>
            </a:pPr>
            <a:endParaRPr sz="2400" dirty="0">
              <a:solidFill>
                <a:srgbClr val="FF0000"/>
              </a:solidFill>
              <a:latin typeface="Calibri"/>
              <a:cs typeface="Calibri"/>
            </a:endParaRPr>
          </a:p>
        </p:txBody>
      </p:sp>
      <p:pic>
        <p:nvPicPr>
          <p:cNvPr id="66" name="Рисунок 6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3623" y="2536515"/>
            <a:ext cx="5284563" cy="3021733"/>
          </a:xfrm>
          <a:prstGeom prst="rect">
            <a:avLst/>
          </a:prstGeom>
        </p:spPr>
      </p:pic>
      <p:sp>
        <p:nvSpPr>
          <p:cNvPr id="68" name="object 2"/>
          <p:cNvSpPr txBox="1"/>
          <p:nvPr/>
        </p:nvSpPr>
        <p:spPr>
          <a:xfrm>
            <a:off x="5303623" y="1840506"/>
            <a:ext cx="5174273" cy="416011"/>
          </a:xfrm>
          <a:prstGeom prst="rect">
            <a:avLst/>
          </a:prstGeom>
        </p:spPr>
        <p:txBody>
          <a:bodyPr vert="horz" wrap="square" lIns="0" tIns="51435" rIns="0" bIns="0" rtlCol="0">
            <a:spAutoFit/>
          </a:bodyPr>
          <a:lstStyle/>
          <a:p>
            <a:pPr marL="12700" marR="5080" algn="ctr">
              <a:lnSpc>
                <a:spcPct val="91000"/>
              </a:lnSpc>
              <a:spcBef>
                <a:spcPts val="405"/>
              </a:spcBef>
            </a:pPr>
            <a:r>
              <a:rPr lang="uk-UA" sz="2600" b="1" spc="5" dirty="0" smtClean="0">
                <a:solidFill>
                  <a:srgbClr val="0070C0"/>
                </a:solidFill>
                <a:latin typeface="Calibri"/>
                <a:cs typeface="Calibri"/>
              </a:rPr>
              <a:t>ЕТАПИ СТВОРЕННЯ ПРОЄКТУ</a:t>
            </a:r>
            <a:endParaRPr sz="2600" dirty="0">
              <a:solidFill>
                <a:srgbClr val="0070C0"/>
              </a:solidFill>
              <a:latin typeface="Calibri"/>
              <a:cs typeface="Calibri"/>
            </a:endParaRPr>
          </a:p>
        </p:txBody>
      </p:sp>
      <p:pic>
        <p:nvPicPr>
          <p:cNvPr id="69" name="Рисунок 6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6177" y="1720043"/>
            <a:ext cx="3267739" cy="317629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772667"/>
            <a:ext cx="10692765" cy="13970"/>
          </a:xfrm>
          <a:custGeom>
            <a:avLst/>
            <a:gdLst/>
            <a:ahLst/>
            <a:cxnLst/>
            <a:rect l="l" t="t" r="r" b="b"/>
            <a:pathLst>
              <a:path w="10692765" h="13970">
                <a:moveTo>
                  <a:pt x="0" y="13716"/>
                </a:moveTo>
                <a:lnTo>
                  <a:pt x="10692385" y="13716"/>
                </a:lnTo>
                <a:lnTo>
                  <a:pt x="10692385" y="0"/>
                </a:lnTo>
                <a:lnTo>
                  <a:pt x="0" y="0"/>
                </a:lnTo>
                <a:lnTo>
                  <a:pt x="0" y="13716"/>
                </a:lnTo>
                <a:close/>
              </a:path>
            </a:pathLst>
          </a:custGeom>
          <a:solidFill>
            <a:srgbClr val="AAD1E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786384"/>
            <a:ext cx="10692765" cy="12700"/>
          </a:xfrm>
          <a:custGeom>
            <a:avLst/>
            <a:gdLst/>
            <a:ahLst/>
            <a:cxnLst/>
            <a:rect l="l" t="t" r="r" b="b"/>
            <a:pathLst>
              <a:path w="10692765" h="12700">
                <a:moveTo>
                  <a:pt x="0" y="12191"/>
                </a:moveTo>
                <a:lnTo>
                  <a:pt x="10692385" y="12191"/>
                </a:lnTo>
                <a:lnTo>
                  <a:pt x="10692385" y="0"/>
                </a:lnTo>
                <a:lnTo>
                  <a:pt x="0" y="0"/>
                </a:lnTo>
                <a:lnTo>
                  <a:pt x="0" y="12191"/>
                </a:lnTo>
                <a:close/>
              </a:path>
            </a:pathLst>
          </a:custGeom>
          <a:solidFill>
            <a:srgbClr val="A8D1E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798576"/>
            <a:ext cx="10692765" cy="12700"/>
          </a:xfrm>
          <a:custGeom>
            <a:avLst/>
            <a:gdLst/>
            <a:ahLst/>
            <a:cxnLst/>
            <a:rect l="l" t="t" r="r" b="b"/>
            <a:pathLst>
              <a:path w="10692765" h="12700">
                <a:moveTo>
                  <a:pt x="0" y="12192"/>
                </a:moveTo>
                <a:lnTo>
                  <a:pt x="10692385" y="12192"/>
                </a:lnTo>
                <a:lnTo>
                  <a:pt x="10692385" y="0"/>
                </a:lnTo>
                <a:lnTo>
                  <a:pt x="0" y="0"/>
                </a:lnTo>
                <a:lnTo>
                  <a:pt x="0" y="12192"/>
                </a:lnTo>
                <a:close/>
              </a:path>
            </a:pathLst>
          </a:custGeom>
          <a:solidFill>
            <a:srgbClr val="A8D1D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810768"/>
            <a:ext cx="10692765" cy="38100"/>
          </a:xfrm>
          <a:custGeom>
            <a:avLst/>
            <a:gdLst/>
            <a:ahLst/>
            <a:cxnLst/>
            <a:rect l="l" t="t" r="r" b="b"/>
            <a:pathLst>
              <a:path w="10692765" h="38100">
                <a:moveTo>
                  <a:pt x="0" y="38100"/>
                </a:moveTo>
                <a:lnTo>
                  <a:pt x="10692385" y="38100"/>
                </a:lnTo>
                <a:lnTo>
                  <a:pt x="10692385" y="0"/>
                </a:lnTo>
                <a:lnTo>
                  <a:pt x="0" y="0"/>
                </a:lnTo>
                <a:lnTo>
                  <a:pt x="0" y="38100"/>
                </a:lnTo>
                <a:close/>
              </a:path>
            </a:pathLst>
          </a:custGeom>
          <a:solidFill>
            <a:srgbClr val="A8D1D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0" y="848868"/>
            <a:ext cx="10692765" cy="38100"/>
          </a:xfrm>
          <a:custGeom>
            <a:avLst/>
            <a:gdLst/>
            <a:ahLst/>
            <a:cxnLst/>
            <a:rect l="l" t="t" r="r" b="b"/>
            <a:pathLst>
              <a:path w="10692765" h="38100">
                <a:moveTo>
                  <a:pt x="0" y="38100"/>
                </a:moveTo>
                <a:lnTo>
                  <a:pt x="10692385" y="38100"/>
                </a:lnTo>
                <a:lnTo>
                  <a:pt x="10692385" y="0"/>
                </a:lnTo>
                <a:lnTo>
                  <a:pt x="0" y="0"/>
                </a:lnTo>
                <a:lnTo>
                  <a:pt x="0" y="38100"/>
                </a:lnTo>
                <a:close/>
              </a:path>
            </a:pathLst>
          </a:custGeom>
          <a:solidFill>
            <a:srgbClr val="A7CFD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0" y="886968"/>
            <a:ext cx="10692765" cy="12700"/>
          </a:xfrm>
          <a:custGeom>
            <a:avLst/>
            <a:gdLst/>
            <a:ahLst/>
            <a:cxnLst/>
            <a:rect l="l" t="t" r="r" b="b"/>
            <a:pathLst>
              <a:path w="10692765" h="12700">
                <a:moveTo>
                  <a:pt x="0" y="12191"/>
                </a:moveTo>
                <a:lnTo>
                  <a:pt x="10692385" y="12191"/>
                </a:lnTo>
                <a:lnTo>
                  <a:pt x="10692385" y="0"/>
                </a:lnTo>
                <a:lnTo>
                  <a:pt x="0" y="0"/>
                </a:lnTo>
                <a:lnTo>
                  <a:pt x="0" y="12191"/>
                </a:lnTo>
                <a:close/>
              </a:path>
            </a:pathLst>
          </a:custGeom>
          <a:solidFill>
            <a:srgbClr val="A5CFD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0" y="899160"/>
            <a:ext cx="10692765" cy="12700"/>
          </a:xfrm>
          <a:custGeom>
            <a:avLst/>
            <a:gdLst/>
            <a:ahLst/>
            <a:cxnLst/>
            <a:rect l="l" t="t" r="r" b="b"/>
            <a:pathLst>
              <a:path w="10692765" h="12700">
                <a:moveTo>
                  <a:pt x="0" y="12191"/>
                </a:moveTo>
                <a:lnTo>
                  <a:pt x="10692385" y="12191"/>
                </a:lnTo>
                <a:lnTo>
                  <a:pt x="10692385" y="0"/>
                </a:lnTo>
                <a:lnTo>
                  <a:pt x="0" y="0"/>
                </a:lnTo>
                <a:lnTo>
                  <a:pt x="0" y="12191"/>
                </a:lnTo>
                <a:close/>
              </a:path>
            </a:pathLst>
          </a:custGeom>
          <a:solidFill>
            <a:srgbClr val="A5CFD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0" y="911352"/>
            <a:ext cx="10692765" cy="24765"/>
          </a:xfrm>
          <a:custGeom>
            <a:avLst/>
            <a:gdLst/>
            <a:ahLst/>
            <a:cxnLst/>
            <a:rect l="l" t="t" r="r" b="b"/>
            <a:pathLst>
              <a:path w="10692765" h="24765">
                <a:moveTo>
                  <a:pt x="0" y="24383"/>
                </a:moveTo>
                <a:lnTo>
                  <a:pt x="10692385" y="24383"/>
                </a:lnTo>
                <a:lnTo>
                  <a:pt x="10692385" y="0"/>
                </a:lnTo>
                <a:lnTo>
                  <a:pt x="0" y="0"/>
                </a:lnTo>
                <a:lnTo>
                  <a:pt x="0" y="24383"/>
                </a:lnTo>
                <a:close/>
              </a:path>
            </a:pathLst>
          </a:custGeom>
          <a:solidFill>
            <a:srgbClr val="A5CFD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0" y="935736"/>
            <a:ext cx="10692765" cy="13970"/>
          </a:xfrm>
          <a:custGeom>
            <a:avLst/>
            <a:gdLst/>
            <a:ahLst/>
            <a:cxnLst/>
            <a:rect l="l" t="t" r="r" b="b"/>
            <a:pathLst>
              <a:path w="10692765" h="13969">
                <a:moveTo>
                  <a:pt x="0" y="13716"/>
                </a:moveTo>
                <a:lnTo>
                  <a:pt x="10692385" y="13716"/>
                </a:lnTo>
                <a:lnTo>
                  <a:pt x="10692385" y="0"/>
                </a:lnTo>
                <a:lnTo>
                  <a:pt x="0" y="0"/>
                </a:lnTo>
                <a:lnTo>
                  <a:pt x="0" y="13716"/>
                </a:lnTo>
                <a:close/>
              </a:path>
            </a:pathLst>
          </a:custGeom>
          <a:solidFill>
            <a:srgbClr val="A3CFD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0" y="949452"/>
            <a:ext cx="10692765" cy="12700"/>
          </a:xfrm>
          <a:custGeom>
            <a:avLst/>
            <a:gdLst/>
            <a:ahLst/>
            <a:cxnLst/>
            <a:rect l="l" t="t" r="r" b="b"/>
            <a:pathLst>
              <a:path w="10692765" h="12700">
                <a:moveTo>
                  <a:pt x="0" y="12191"/>
                </a:moveTo>
                <a:lnTo>
                  <a:pt x="10692385" y="12191"/>
                </a:lnTo>
                <a:lnTo>
                  <a:pt x="10692385" y="0"/>
                </a:lnTo>
                <a:lnTo>
                  <a:pt x="0" y="0"/>
                </a:lnTo>
                <a:lnTo>
                  <a:pt x="0" y="12191"/>
                </a:lnTo>
                <a:close/>
              </a:path>
            </a:pathLst>
          </a:custGeom>
          <a:solidFill>
            <a:srgbClr val="A3CF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0" y="961644"/>
            <a:ext cx="10692765" cy="24765"/>
          </a:xfrm>
          <a:custGeom>
            <a:avLst/>
            <a:gdLst/>
            <a:ahLst/>
            <a:cxnLst/>
            <a:rect l="l" t="t" r="r" b="b"/>
            <a:pathLst>
              <a:path w="10692765" h="24765">
                <a:moveTo>
                  <a:pt x="0" y="24383"/>
                </a:moveTo>
                <a:lnTo>
                  <a:pt x="10692385" y="24383"/>
                </a:lnTo>
                <a:lnTo>
                  <a:pt x="10692385" y="0"/>
                </a:lnTo>
                <a:lnTo>
                  <a:pt x="0" y="0"/>
                </a:lnTo>
                <a:lnTo>
                  <a:pt x="0" y="24383"/>
                </a:lnTo>
                <a:close/>
              </a:path>
            </a:pathLst>
          </a:custGeom>
          <a:solidFill>
            <a:srgbClr val="A3CF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0" y="986027"/>
            <a:ext cx="10692765" cy="13970"/>
          </a:xfrm>
          <a:custGeom>
            <a:avLst/>
            <a:gdLst/>
            <a:ahLst/>
            <a:cxnLst/>
            <a:rect l="l" t="t" r="r" b="b"/>
            <a:pathLst>
              <a:path w="10692765" h="13969">
                <a:moveTo>
                  <a:pt x="0" y="13716"/>
                </a:moveTo>
                <a:lnTo>
                  <a:pt x="10692385" y="13716"/>
                </a:lnTo>
                <a:lnTo>
                  <a:pt x="10692385" y="0"/>
                </a:lnTo>
                <a:lnTo>
                  <a:pt x="0" y="0"/>
                </a:lnTo>
                <a:lnTo>
                  <a:pt x="0" y="13716"/>
                </a:lnTo>
                <a:close/>
              </a:path>
            </a:pathLst>
          </a:custGeom>
          <a:solidFill>
            <a:srgbClr val="A1CF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0" y="999744"/>
            <a:ext cx="10692765" cy="12700"/>
          </a:xfrm>
          <a:custGeom>
            <a:avLst/>
            <a:gdLst/>
            <a:ahLst/>
            <a:cxnLst/>
            <a:rect l="l" t="t" r="r" b="b"/>
            <a:pathLst>
              <a:path w="10692765" h="12700">
                <a:moveTo>
                  <a:pt x="0" y="12191"/>
                </a:moveTo>
                <a:lnTo>
                  <a:pt x="10692385" y="12191"/>
                </a:lnTo>
                <a:lnTo>
                  <a:pt x="10692385" y="0"/>
                </a:lnTo>
                <a:lnTo>
                  <a:pt x="0" y="0"/>
                </a:lnTo>
                <a:lnTo>
                  <a:pt x="0" y="12191"/>
                </a:lnTo>
                <a:close/>
              </a:path>
            </a:pathLst>
          </a:custGeom>
          <a:solidFill>
            <a:srgbClr val="A1CD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0" y="1011936"/>
            <a:ext cx="10692765" cy="36830"/>
          </a:xfrm>
          <a:custGeom>
            <a:avLst/>
            <a:gdLst/>
            <a:ahLst/>
            <a:cxnLst/>
            <a:rect l="l" t="t" r="r" b="b"/>
            <a:pathLst>
              <a:path w="10692765" h="36830">
                <a:moveTo>
                  <a:pt x="0" y="36576"/>
                </a:moveTo>
                <a:lnTo>
                  <a:pt x="10692385" y="36576"/>
                </a:lnTo>
                <a:lnTo>
                  <a:pt x="10692385" y="0"/>
                </a:lnTo>
                <a:lnTo>
                  <a:pt x="0" y="0"/>
                </a:lnTo>
                <a:lnTo>
                  <a:pt x="0" y="36576"/>
                </a:lnTo>
                <a:close/>
              </a:path>
            </a:pathLst>
          </a:custGeom>
          <a:solidFill>
            <a:srgbClr val="A1CD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0" y="1048512"/>
            <a:ext cx="10692765" cy="38100"/>
          </a:xfrm>
          <a:custGeom>
            <a:avLst/>
            <a:gdLst/>
            <a:ahLst/>
            <a:cxnLst/>
            <a:rect l="l" t="t" r="r" b="b"/>
            <a:pathLst>
              <a:path w="10692765" h="38100">
                <a:moveTo>
                  <a:pt x="0" y="38100"/>
                </a:moveTo>
                <a:lnTo>
                  <a:pt x="10692385" y="38100"/>
                </a:lnTo>
                <a:lnTo>
                  <a:pt x="10692385" y="0"/>
                </a:lnTo>
                <a:lnTo>
                  <a:pt x="0" y="0"/>
                </a:lnTo>
                <a:lnTo>
                  <a:pt x="0" y="38100"/>
                </a:lnTo>
                <a:close/>
              </a:path>
            </a:pathLst>
          </a:custGeom>
          <a:solidFill>
            <a:srgbClr val="A0CD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0" y="1086612"/>
            <a:ext cx="10692765" cy="12700"/>
          </a:xfrm>
          <a:custGeom>
            <a:avLst/>
            <a:gdLst/>
            <a:ahLst/>
            <a:cxnLst/>
            <a:rect l="l" t="t" r="r" b="b"/>
            <a:pathLst>
              <a:path w="10692765" h="12700">
                <a:moveTo>
                  <a:pt x="0" y="12191"/>
                </a:moveTo>
                <a:lnTo>
                  <a:pt x="10692385" y="12191"/>
                </a:lnTo>
                <a:lnTo>
                  <a:pt x="10692385" y="0"/>
                </a:lnTo>
                <a:lnTo>
                  <a:pt x="0" y="0"/>
                </a:lnTo>
                <a:lnTo>
                  <a:pt x="0" y="12191"/>
                </a:lnTo>
                <a:close/>
              </a:path>
            </a:pathLst>
          </a:custGeom>
          <a:solidFill>
            <a:srgbClr val="9ECD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0" y="1098804"/>
            <a:ext cx="10692765" cy="13970"/>
          </a:xfrm>
          <a:custGeom>
            <a:avLst/>
            <a:gdLst/>
            <a:ahLst/>
            <a:cxnLst/>
            <a:rect l="l" t="t" r="r" b="b"/>
            <a:pathLst>
              <a:path w="10692765" h="13969">
                <a:moveTo>
                  <a:pt x="0" y="13716"/>
                </a:moveTo>
                <a:lnTo>
                  <a:pt x="10692385" y="13716"/>
                </a:lnTo>
                <a:lnTo>
                  <a:pt x="10692385" y="0"/>
                </a:lnTo>
                <a:lnTo>
                  <a:pt x="0" y="0"/>
                </a:lnTo>
                <a:lnTo>
                  <a:pt x="0" y="13716"/>
                </a:lnTo>
                <a:close/>
              </a:path>
            </a:pathLst>
          </a:custGeom>
          <a:solidFill>
            <a:srgbClr val="9ECCD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0" y="1112520"/>
            <a:ext cx="10692765" cy="24765"/>
          </a:xfrm>
          <a:custGeom>
            <a:avLst/>
            <a:gdLst/>
            <a:ahLst/>
            <a:cxnLst/>
            <a:rect l="l" t="t" r="r" b="b"/>
            <a:pathLst>
              <a:path w="10692765" h="24765">
                <a:moveTo>
                  <a:pt x="0" y="24383"/>
                </a:moveTo>
                <a:lnTo>
                  <a:pt x="10692385" y="24383"/>
                </a:lnTo>
                <a:lnTo>
                  <a:pt x="10692385" y="0"/>
                </a:lnTo>
                <a:lnTo>
                  <a:pt x="0" y="0"/>
                </a:lnTo>
                <a:lnTo>
                  <a:pt x="0" y="24383"/>
                </a:lnTo>
                <a:close/>
              </a:path>
            </a:pathLst>
          </a:custGeom>
          <a:solidFill>
            <a:srgbClr val="9ECCD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0" y="1136904"/>
            <a:ext cx="10692765" cy="12700"/>
          </a:xfrm>
          <a:custGeom>
            <a:avLst/>
            <a:gdLst/>
            <a:ahLst/>
            <a:cxnLst/>
            <a:rect l="l" t="t" r="r" b="b"/>
            <a:pathLst>
              <a:path w="10692765" h="12700">
                <a:moveTo>
                  <a:pt x="0" y="12191"/>
                </a:moveTo>
                <a:lnTo>
                  <a:pt x="10692385" y="12191"/>
                </a:lnTo>
                <a:lnTo>
                  <a:pt x="10692385" y="0"/>
                </a:lnTo>
                <a:lnTo>
                  <a:pt x="0" y="0"/>
                </a:lnTo>
                <a:lnTo>
                  <a:pt x="0" y="12191"/>
                </a:lnTo>
                <a:close/>
              </a:path>
            </a:pathLst>
          </a:custGeom>
          <a:solidFill>
            <a:srgbClr val="9CCCD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0" y="1149096"/>
            <a:ext cx="10692765" cy="12700"/>
          </a:xfrm>
          <a:custGeom>
            <a:avLst/>
            <a:gdLst/>
            <a:ahLst/>
            <a:cxnLst/>
            <a:rect l="l" t="t" r="r" b="b"/>
            <a:pathLst>
              <a:path w="10692765" h="12700">
                <a:moveTo>
                  <a:pt x="0" y="12191"/>
                </a:moveTo>
                <a:lnTo>
                  <a:pt x="10692385" y="12191"/>
                </a:lnTo>
                <a:lnTo>
                  <a:pt x="10692385" y="0"/>
                </a:lnTo>
                <a:lnTo>
                  <a:pt x="0" y="0"/>
                </a:lnTo>
                <a:lnTo>
                  <a:pt x="0" y="12191"/>
                </a:lnTo>
                <a:close/>
              </a:path>
            </a:pathLst>
          </a:custGeom>
          <a:solidFill>
            <a:srgbClr val="9CCAD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0" y="1161288"/>
            <a:ext cx="10692765" cy="26034"/>
          </a:xfrm>
          <a:custGeom>
            <a:avLst/>
            <a:gdLst/>
            <a:ahLst/>
            <a:cxnLst/>
            <a:rect l="l" t="t" r="r" b="b"/>
            <a:pathLst>
              <a:path w="10692765" h="26034">
                <a:moveTo>
                  <a:pt x="0" y="25908"/>
                </a:moveTo>
                <a:lnTo>
                  <a:pt x="10692385" y="25908"/>
                </a:lnTo>
                <a:lnTo>
                  <a:pt x="10692385" y="0"/>
                </a:lnTo>
                <a:lnTo>
                  <a:pt x="0" y="0"/>
                </a:lnTo>
                <a:lnTo>
                  <a:pt x="0" y="25908"/>
                </a:lnTo>
                <a:close/>
              </a:path>
            </a:pathLst>
          </a:custGeom>
          <a:solidFill>
            <a:srgbClr val="9CCAD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0" y="1187196"/>
            <a:ext cx="10692765" cy="12700"/>
          </a:xfrm>
          <a:custGeom>
            <a:avLst/>
            <a:gdLst/>
            <a:ahLst/>
            <a:cxnLst/>
            <a:rect l="l" t="t" r="r" b="b"/>
            <a:pathLst>
              <a:path w="10692765" h="12700">
                <a:moveTo>
                  <a:pt x="0" y="12191"/>
                </a:moveTo>
                <a:lnTo>
                  <a:pt x="10692385" y="12191"/>
                </a:lnTo>
                <a:lnTo>
                  <a:pt x="10692385" y="0"/>
                </a:lnTo>
                <a:lnTo>
                  <a:pt x="0" y="0"/>
                </a:lnTo>
                <a:lnTo>
                  <a:pt x="0" y="12191"/>
                </a:lnTo>
                <a:close/>
              </a:path>
            </a:pathLst>
          </a:custGeom>
          <a:solidFill>
            <a:srgbClr val="9ACAD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0" y="1199388"/>
            <a:ext cx="10692765" cy="12700"/>
          </a:xfrm>
          <a:custGeom>
            <a:avLst/>
            <a:gdLst/>
            <a:ahLst/>
            <a:cxnLst/>
            <a:rect l="l" t="t" r="r" b="b"/>
            <a:pathLst>
              <a:path w="10692765" h="12700">
                <a:moveTo>
                  <a:pt x="0" y="12191"/>
                </a:moveTo>
                <a:lnTo>
                  <a:pt x="10692385" y="12191"/>
                </a:lnTo>
                <a:lnTo>
                  <a:pt x="10692385" y="0"/>
                </a:lnTo>
                <a:lnTo>
                  <a:pt x="0" y="0"/>
                </a:lnTo>
                <a:lnTo>
                  <a:pt x="0" y="12191"/>
                </a:lnTo>
                <a:close/>
              </a:path>
            </a:pathLst>
          </a:custGeom>
          <a:solidFill>
            <a:srgbClr val="9ACAD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0" y="1211580"/>
            <a:ext cx="10692765" cy="26034"/>
          </a:xfrm>
          <a:custGeom>
            <a:avLst/>
            <a:gdLst/>
            <a:ahLst/>
            <a:cxnLst/>
            <a:rect l="l" t="t" r="r" b="b"/>
            <a:pathLst>
              <a:path w="10692765" h="26034">
                <a:moveTo>
                  <a:pt x="0" y="25908"/>
                </a:moveTo>
                <a:lnTo>
                  <a:pt x="10692385" y="25908"/>
                </a:lnTo>
                <a:lnTo>
                  <a:pt x="10692385" y="0"/>
                </a:lnTo>
                <a:lnTo>
                  <a:pt x="0" y="0"/>
                </a:lnTo>
                <a:lnTo>
                  <a:pt x="0" y="25908"/>
                </a:lnTo>
                <a:close/>
              </a:path>
            </a:pathLst>
          </a:custGeom>
          <a:solidFill>
            <a:srgbClr val="9ACAD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0" y="1237488"/>
            <a:ext cx="10692765" cy="24765"/>
          </a:xfrm>
          <a:custGeom>
            <a:avLst/>
            <a:gdLst/>
            <a:ahLst/>
            <a:cxnLst/>
            <a:rect l="l" t="t" r="r" b="b"/>
            <a:pathLst>
              <a:path w="10692765" h="24765">
                <a:moveTo>
                  <a:pt x="0" y="24383"/>
                </a:moveTo>
                <a:lnTo>
                  <a:pt x="10692385" y="24383"/>
                </a:lnTo>
                <a:lnTo>
                  <a:pt x="10692385" y="0"/>
                </a:lnTo>
                <a:lnTo>
                  <a:pt x="0" y="0"/>
                </a:lnTo>
                <a:lnTo>
                  <a:pt x="0" y="24383"/>
                </a:lnTo>
                <a:close/>
              </a:path>
            </a:pathLst>
          </a:custGeom>
          <a:solidFill>
            <a:srgbClr val="99CAD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0" y="1261872"/>
            <a:ext cx="10692765" cy="21590"/>
          </a:xfrm>
          <a:custGeom>
            <a:avLst/>
            <a:gdLst/>
            <a:ahLst/>
            <a:cxnLst/>
            <a:rect l="l" t="t" r="r" b="b"/>
            <a:pathLst>
              <a:path w="10692765" h="21590">
                <a:moveTo>
                  <a:pt x="0" y="21336"/>
                </a:moveTo>
                <a:lnTo>
                  <a:pt x="10692385" y="21336"/>
                </a:lnTo>
                <a:lnTo>
                  <a:pt x="10692385" y="0"/>
                </a:lnTo>
                <a:lnTo>
                  <a:pt x="0" y="0"/>
                </a:lnTo>
                <a:lnTo>
                  <a:pt x="0" y="21336"/>
                </a:lnTo>
                <a:close/>
              </a:path>
            </a:pathLst>
          </a:custGeom>
          <a:solidFill>
            <a:srgbClr val="97CAD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0" y="1283208"/>
            <a:ext cx="10692765" cy="17145"/>
          </a:xfrm>
          <a:custGeom>
            <a:avLst/>
            <a:gdLst/>
            <a:ahLst/>
            <a:cxnLst/>
            <a:rect l="l" t="t" r="r" b="b"/>
            <a:pathLst>
              <a:path w="10692765" h="17144">
                <a:moveTo>
                  <a:pt x="0" y="16763"/>
                </a:moveTo>
                <a:lnTo>
                  <a:pt x="10692385" y="16763"/>
                </a:lnTo>
                <a:lnTo>
                  <a:pt x="10692385" y="0"/>
                </a:lnTo>
                <a:lnTo>
                  <a:pt x="0" y="0"/>
                </a:lnTo>
                <a:lnTo>
                  <a:pt x="0" y="16763"/>
                </a:lnTo>
                <a:close/>
              </a:path>
            </a:pathLst>
          </a:custGeom>
          <a:solidFill>
            <a:srgbClr val="97CAD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0" y="1299972"/>
            <a:ext cx="10692765" cy="17145"/>
          </a:xfrm>
          <a:custGeom>
            <a:avLst/>
            <a:gdLst/>
            <a:ahLst/>
            <a:cxnLst/>
            <a:rect l="l" t="t" r="r" b="b"/>
            <a:pathLst>
              <a:path w="10692765" h="17144">
                <a:moveTo>
                  <a:pt x="0" y="16764"/>
                </a:moveTo>
                <a:lnTo>
                  <a:pt x="10692385" y="16764"/>
                </a:lnTo>
                <a:lnTo>
                  <a:pt x="10692385" y="0"/>
                </a:lnTo>
                <a:lnTo>
                  <a:pt x="0" y="0"/>
                </a:lnTo>
                <a:lnTo>
                  <a:pt x="0" y="16764"/>
                </a:lnTo>
                <a:close/>
              </a:path>
            </a:pathLst>
          </a:custGeom>
          <a:solidFill>
            <a:srgbClr val="95C8D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0" y="1316736"/>
            <a:ext cx="10692765" cy="21590"/>
          </a:xfrm>
          <a:custGeom>
            <a:avLst/>
            <a:gdLst/>
            <a:ahLst/>
            <a:cxnLst/>
            <a:rect l="l" t="t" r="r" b="b"/>
            <a:pathLst>
              <a:path w="10692765" h="21590">
                <a:moveTo>
                  <a:pt x="0" y="21335"/>
                </a:moveTo>
                <a:lnTo>
                  <a:pt x="10692385" y="21335"/>
                </a:lnTo>
                <a:lnTo>
                  <a:pt x="10692385" y="0"/>
                </a:lnTo>
                <a:lnTo>
                  <a:pt x="0" y="0"/>
                </a:lnTo>
                <a:lnTo>
                  <a:pt x="0" y="21335"/>
                </a:lnTo>
                <a:close/>
              </a:path>
            </a:pathLst>
          </a:custGeom>
          <a:solidFill>
            <a:srgbClr val="95C8D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0" y="1338072"/>
            <a:ext cx="10692765" cy="12700"/>
          </a:xfrm>
          <a:custGeom>
            <a:avLst/>
            <a:gdLst/>
            <a:ahLst/>
            <a:cxnLst/>
            <a:rect l="l" t="t" r="r" b="b"/>
            <a:pathLst>
              <a:path w="10692765" h="12700">
                <a:moveTo>
                  <a:pt x="0" y="12191"/>
                </a:moveTo>
                <a:lnTo>
                  <a:pt x="10692385" y="12191"/>
                </a:lnTo>
                <a:lnTo>
                  <a:pt x="10692385" y="0"/>
                </a:lnTo>
                <a:lnTo>
                  <a:pt x="0" y="0"/>
                </a:lnTo>
                <a:lnTo>
                  <a:pt x="0" y="12191"/>
                </a:lnTo>
                <a:close/>
              </a:path>
            </a:pathLst>
          </a:custGeom>
          <a:solidFill>
            <a:srgbClr val="93C8D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0" y="1350263"/>
            <a:ext cx="10692765" cy="12700"/>
          </a:xfrm>
          <a:custGeom>
            <a:avLst/>
            <a:gdLst/>
            <a:ahLst/>
            <a:cxnLst/>
            <a:rect l="l" t="t" r="r" b="b"/>
            <a:pathLst>
              <a:path w="10692765" h="12700">
                <a:moveTo>
                  <a:pt x="0" y="12191"/>
                </a:moveTo>
                <a:lnTo>
                  <a:pt x="10692385" y="12191"/>
                </a:lnTo>
                <a:lnTo>
                  <a:pt x="10692385" y="0"/>
                </a:lnTo>
                <a:lnTo>
                  <a:pt x="0" y="0"/>
                </a:lnTo>
                <a:lnTo>
                  <a:pt x="0" y="12191"/>
                </a:lnTo>
                <a:close/>
              </a:path>
            </a:pathLst>
          </a:custGeom>
          <a:solidFill>
            <a:srgbClr val="93C8D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0" y="1362455"/>
            <a:ext cx="10692765" cy="24765"/>
          </a:xfrm>
          <a:custGeom>
            <a:avLst/>
            <a:gdLst/>
            <a:ahLst/>
            <a:cxnLst/>
            <a:rect l="l" t="t" r="r" b="b"/>
            <a:pathLst>
              <a:path w="10692765" h="24765">
                <a:moveTo>
                  <a:pt x="0" y="24384"/>
                </a:moveTo>
                <a:lnTo>
                  <a:pt x="10692385" y="24384"/>
                </a:lnTo>
                <a:lnTo>
                  <a:pt x="10692385" y="0"/>
                </a:lnTo>
                <a:lnTo>
                  <a:pt x="0" y="0"/>
                </a:lnTo>
                <a:lnTo>
                  <a:pt x="0" y="24384"/>
                </a:lnTo>
                <a:close/>
              </a:path>
            </a:pathLst>
          </a:custGeom>
          <a:solidFill>
            <a:srgbClr val="93C8D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0" y="1386840"/>
            <a:ext cx="10692765" cy="13970"/>
          </a:xfrm>
          <a:custGeom>
            <a:avLst/>
            <a:gdLst/>
            <a:ahLst/>
            <a:cxnLst/>
            <a:rect l="l" t="t" r="r" b="b"/>
            <a:pathLst>
              <a:path w="10692765" h="13969">
                <a:moveTo>
                  <a:pt x="0" y="13715"/>
                </a:moveTo>
                <a:lnTo>
                  <a:pt x="10692385" y="13715"/>
                </a:lnTo>
                <a:lnTo>
                  <a:pt x="10692385" y="0"/>
                </a:lnTo>
                <a:lnTo>
                  <a:pt x="0" y="0"/>
                </a:lnTo>
                <a:lnTo>
                  <a:pt x="0" y="13715"/>
                </a:lnTo>
                <a:close/>
              </a:path>
            </a:pathLst>
          </a:custGeom>
          <a:solidFill>
            <a:srgbClr val="91C8D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0" y="1400555"/>
            <a:ext cx="10692765" cy="12700"/>
          </a:xfrm>
          <a:custGeom>
            <a:avLst/>
            <a:gdLst/>
            <a:ahLst/>
            <a:cxnLst/>
            <a:rect l="l" t="t" r="r" b="b"/>
            <a:pathLst>
              <a:path w="10692765" h="12700">
                <a:moveTo>
                  <a:pt x="0" y="12192"/>
                </a:moveTo>
                <a:lnTo>
                  <a:pt x="10692385" y="12192"/>
                </a:lnTo>
                <a:lnTo>
                  <a:pt x="10692385" y="0"/>
                </a:lnTo>
                <a:lnTo>
                  <a:pt x="0" y="0"/>
                </a:lnTo>
                <a:lnTo>
                  <a:pt x="0" y="12192"/>
                </a:lnTo>
                <a:close/>
              </a:path>
            </a:pathLst>
          </a:custGeom>
          <a:solidFill>
            <a:srgbClr val="91C6D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0" y="1412748"/>
            <a:ext cx="10692765" cy="24765"/>
          </a:xfrm>
          <a:custGeom>
            <a:avLst/>
            <a:gdLst/>
            <a:ahLst/>
            <a:cxnLst/>
            <a:rect l="l" t="t" r="r" b="b"/>
            <a:pathLst>
              <a:path w="10692765" h="24765">
                <a:moveTo>
                  <a:pt x="0" y="24383"/>
                </a:moveTo>
                <a:lnTo>
                  <a:pt x="10692385" y="24383"/>
                </a:lnTo>
                <a:lnTo>
                  <a:pt x="10692385" y="0"/>
                </a:lnTo>
                <a:lnTo>
                  <a:pt x="0" y="0"/>
                </a:lnTo>
                <a:lnTo>
                  <a:pt x="0" y="24383"/>
                </a:lnTo>
                <a:close/>
              </a:path>
            </a:pathLst>
          </a:custGeom>
          <a:solidFill>
            <a:srgbClr val="90C6D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0" y="1437132"/>
            <a:ext cx="10692765" cy="26034"/>
          </a:xfrm>
          <a:custGeom>
            <a:avLst/>
            <a:gdLst/>
            <a:ahLst/>
            <a:cxnLst/>
            <a:rect l="l" t="t" r="r" b="b"/>
            <a:pathLst>
              <a:path w="10692765" h="26034">
                <a:moveTo>
                  <a:pt x="0" y="25908"/>
                </a:moveTo>
                <a:lnTo>
                  <a:pt x="10692385" y="25908"/>
                </a:lnTo>
                <a:lnTo>
                  <a:pt x="10692385" y="0"/>
                </a:lnTo>
                <a:lnTo>
                  <a:pt x="0" y="0"/>
                </a:lnTo>
                <a:lnTo>
                  <a:pt x="0" y="25908"/>
                </a:lnTo>
                <a:close/>
              </a:path>
            </a:pathLst>
          </a:custGeom>
          <a:solidFill>
            <a:srgbClr val="90C6D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0" y="1463040"/>
            <a:ext cx="10692765" cy="20320"/>
          </a:xfrm>
          <a:custGeom>
            <a:avLst/>
            <a:gdLst/>
            <a:ahLst/>
            <a:cxnLst/>
            <a:rect l="l" t="t" r="r" b="b"/>
            <a:pathLst>
              <a:path w="10692765" h="20319">
                <a:moveTo>
                  <a:pt x="0" y="19811"/>
                </a:moveTo>
                <a:lnTo>
                  <a:pt x="10692385" y="19811"/>
                </a:lnTo>
                <a:lnTo>
                  <a:pt x="10692385" y="0"/>
                </a:lnTo>
                <a:lnTo>
                  <a:pt x="0" y="0"/>
                </a:lnTo>
                <a:lnTo>
                  <a:pt x="0" y="19811"/>
                </a:lnTo>
                <a:close/>
              </a:path>
            </a:pathLst>
          </a:custGeom>
          <a:solidFill>
            <a:srgbClr val="8EC6D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0" y="1482852"/>
            <a:ext cx="10692765" cy="17145"/>
          </a:xfrm>
          <a:custGeom>
            <a:avLst/>
            <a:gdLst/>
            <a:ahLst/>
            <a:cxnLst/>
            <a:rect l="l" t="t" r="r" b="b"/>
            <a:pathLst>
              <a:path w="10692765" h="17144">
                <a:moveTo>
                  <a:pt x="0" y="16764"/>
                </a:moveTo>
                <a:lnTo>
                  <a:pt x="10692385" y="16764"/>
                </a:lnTo>
                <a:lnTo>
                  <a:pt x="10692385" y="0"/>
                </a:lnTo>
                <a:lnTo>
                  <a:pt x="0" y="0"/>
                </a:lnTo>
                <a:lnTo>
                  <a:pt x="0" y="16764"/>
                </a:lnTo>
                <a:close/>
              </a:path>
            </a:pathLst>
          </a:custGeom>
          <a:solidFill>
            <a:srgbClr val="8EC6D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0" y="1499616"/>
            <a:ext cx="10692765" cy="17145"/>
          </a:xfrm>
          <a:custGeom>
            <a:avLst/>
            <a:gdLst/>
            <a:ahLst/>
            <a:cxnLst/>
            <a:rect l="l" t="t" r="r" b="b"/>
            <a:pathLst>
              <a:path w="10692765" h="17144">
                <a:moveTo>
                  <a:pt x="0" y="16763"/>
                </a:moveTo>
                <a:lnTo>
                  <a:pt x="10692385" y="16763"/>
                </a:lnTo>
                <a:lnTo>
                  <a:pt x="10692385" y="0"/>
                </a:lnTo>
                <a:lnTo>
                  <a:pt x="0" y="0"/>
                </a:lnTo>
                <a:lnTo>
                  <a:pt x="0" y="16763"/>
                </a:lnTo>
                <a:close/>
              </a:path>
            </a:pathLst>
          </a:custGeom>
          <a:solidFill>
            <a:srgbClr val="8CC6D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0" y="1516380"/>
            <a:ext cx="10692765" cy="21590"/>
          </a:xfrm>
          <a:custGeom>
            <a:avLst/>
            <a:gdLst/>
            <a:ahLst/>
            <a:cxnLst/>
            <a:rect l="l" t="t" r="r" b="b"/>
            <a:pathLst>
              <a:path w="10692765" h="21590">
                <a:moveTo>
                  <a:pt x="0" y="21336"/>
                </a:moveTo>
                <a:lnTo>
                  <a:pt x="10692385" y="21336"/>
                </a:lnTo>
                <a:lnTo>
                  <a:pt x="10692385" y="0"/>
                </a:lnTo>
                <a:lnTo>
                  <a:pt x="0" y="0"/>
                </a:lnTo>
                <a:lnTo>
                  <a:pt x="0" y="21336"/>
                </a:lnTo>
                <a:close/>
              </a:path>
            </a:pathLst>
          </a:custGeom>
          <a:solidFill>
            <a:srgbClr val="8CC6D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0" y="1537716"/>
            <a:ext cx="10692765" cy="12700"/>
          </a:xfrm>
          <a:custGeom>
            <a:avLst/>
            <a:gdLst/>
            <a:ahLst/>
            <a:cxnLst/>
            <a:rect l="l" t="t" r="r" b="b"/>
            <a:pathLst>
              <a:path w="10692765" h="12700">
                <a:moveTo>
                  <a:pt x="0" y="12191"/>
                </a:moveTo>
                <a:lnTo>
                  <a:pt x="10692385" y="12191"/>
                </a:lnTo>
                <a:lnTo>
                  <a:pt x="10692385" y="0"/>
                </a:lnTo>
                <a:lnTo>
                  <a:pt x="0" y="0"/>
                </a:lnTo>
                <a:lnTo>
                  <a:pt x="0" y="12191"/>
                </a:lnTo>
                <a:close/>
              </a:path>
            </a:pathLst>
          </a:custGeom>
          <a:solidFill>
            <a:srgbClr val="8AC6D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0" y="1549908"/>
            <a:ext cx="10692765" cy="13970"/>
          </a:xfrm>
          <a:custGeom>
            <a:avLst/>
            <a:gdLst/>
            <a:ahLst/>
            <a:cxnLst/>
            <a:rect l="l" t="t" r="r" b="b"/>
            <a:pathLst>
              <a:path w="10692765" h="13969">
                <a:moveTo>
                  <a:pt x="0" y="13716"/>
                </a:moveTo>
                <a:lnTo>
                  <a:pt x="10692385" y="13716"/>
                </a:lnTo>
                <a:lnTo>
                  <a:pt x="10692385" y="0"/>
                </a:lnTo>
                <a:lnTo>
                  <a:pt x="0" y="0"/>
                </a:lnTo>
                <a:lnTo>
                  <a:pt x="0" y="13716"/>
                </a:lnTo>
                <a:close/>
              </a:path>
            </a:pathLst>
          </a:custGeom>
          <a:solidFill>
            <a:srgbClr val="8AC4D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0" y="1563624"/>
            <a:ext cx="10692765" cy="12700"/>
          </a:xfrm>
          <a:custGeom>
            <a:avLst/>
            <a:gdLst/>
            <a:ahLst/>
            <a:cxnLst/>
            <a:rect l="l" t="t" r="r" b="b"/>
            <a:pathLst>
              <a:path w="10692765" h="12700">
                <a:moveTo>
                  <a:pt x="0" y="12191"/>
                </a:moveTo>
                <a:lnTo>
                  <a:pt x="10692385" y="12191"/>
                </a:lnTo>
                <a:lnTo>
                  <a:pt x="10692385" y="0"/>
                </a:lnTo>
                <a:lnTo>
                  <a:pt x="0" y="0"/>
                </a:lnTo>
                <a:lnTo>
                  <a:pt x="0" y="12191"/>
                </a:lnTo>
                <a:close/>
              </a:path>
            </a:pathLst>
          </a:custGeom>
          <a:solidFill>
            <a:srgbClr val="89C4D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0" y="772667"/>
            <a:ext cx="10692765" cy="805180"/>
          </a:xfrm>
          <a:custGeom>
            <a:avLst/>
            <a:gdLst/>
            <a:ahLst/>
            <a:cxnLst/>
            <a:rect l="l" t="t" r="r" b="b"/>
            <a:pathLst>
              <a:path w="10692765" h="805180">
                <a:moveTo>
                  <a:pt x="3048" y="803148"/>
                </a:moveTo>
                <a:lnTo>
                  <a:pt x="0" y="800100"/>
                </a:lnTo>
                <a:lnTo>
                  <a:pt x="0" y="0"/>
                </a:lnTo>
                <a:lnTo>
                  <a:pt x="10692384" y="0"/>
                </a:lnTo>
                <a:lnTo>
                  <a:pt x="3048" y="0"/>
                </a:lnTo>
                <a:lnTo>
                  <a:pt x="0" y="3048"/>
                </a:lnTo>
                <a:lnTo>
                  <a:pt x="3048" y="3048"/>
                </a:lnTo>
                <a:lnTo>
                  <a:pt x="3048" y="803148"/>
                </a:lnTo>
                <a:close/>
              </a:path>
              <a:path w="10692765" h="805180">
                <a:moveTo>
                  <a:pt x="3048" y="3048"/>
                </a:moveTo>
                <a:lnTo>
                  <a:pt x="0" y="3048"/>
                </a:lnTo>
                <a:lnTo>
                  <a:pt x="3048" y="0"/>
                </a:lnTo>
                <a:lnTo>
                  <a:pt x="3048" y="3048"/>
                </a:lnTo>
                <a:close/>
              </a:path>
              <a:path w="10692765" h="805180">
                <a:moveTo>
                  <a:pt x="10689336" y="3048"/>
                </a:moveTo>
                <a:lnTo>
                  <a:pt x="3048" y="3048"/>
                </a:lnTo>
                <a:lnTo>
                  <a:pt x="3048" y="0"/>
                </a:lnTo>
                <a:lnTo>
                  <a:pt x="10689336" y="0"/>
                </a:lnTo>
                <a:lnTo>
                  <a:pt x="10689336" y="3048"/>
                </a:lnTo>
                <a:close/>
              </a:path>
              <a:path w="10692765" h="805180">
                <a:moveTo>
                  <a:pt x="10689336" y="803148"/>
                </a:moveTo>
                <a:lnTo>
                  <a:pt x="10689336" y="0"/>
                </a:lnTo>
                <a:lnTo>
                  <a:pt x="10692384" y="3048"/>
                </a:lnTo>
                <a:lnTo>
                  <a:pt x="10692384" y="800100"/>
                </a:lnTo>
                <a:lnTo>
                  <a:pt x="10689336" y="803148"/>
                </a:lnTo>
                <a:close/>
              </a:path>
              <a:path w="10692765" h="805180">
                <a:moveTo>
                  <a:pt x="10692384" y="3048"/>
                </a:moveTo>
                <a:lnTo>
                  <a:pt x="10689336" y="0"/>
                </a:lnTo>
                <a:lnTo>
                  <a:pt x="10692384" y="0"/>
                </a:lnTo>
                <a:lnTo>
                  <a:pt x="10692384" y="3048"/>
                </a:lnTo>
                <a:close/>
              </a:path>
              <a:path w="10692765" h="805180">
                <a:moveTo>
                  <a:pt x="10692384" y="804672"/>
                </a:moveTo>
                <a:lnTo>
                  <a:pt x="0" y="804672"/>
                </a:lnTo>
                <a:lnTo>
                  <a:pt x="0" y="800100"/>
                </a:lnTo>
                <a:lnTo>
                  <a:pt x="3048" y="803148"/>
                </a:lnTo>
                <a:lnTo>
                  <a:pt x="10692384" y="803148"/>
                </a:lnTo>
                <a:lnTo>
                  <a:pt x="10692384" y="804672"/>
                </a:lnTo>
                <a:close/>
              </a:path>
              <a:path w="10692765" h="805180">
                <a:moveTo>
                  <a:pt x="10689336" y="803148"/>
                </a:moveTo>
                <a:lnTo>
                  <a:pt x="3048" y="803148"/>
                </a:lnTo>
                <a:lnTo>
                  <a:pt x="3048" y="800100"/>
                </a:lnTo>
                <a:lnTo>
                  <a:pt x="10689336" y="800100"/>
                </a:lnTo>
                <a:lnTo>
                  <a:pt x="10689336" y="803148"/>
                </a:lnTo>
                <a:close/>
              </a:path>
              <a:path w="10692765" h="805180">
                <a:moveTo>
                  <a:pt x="10692384" y="803148"/>
                </a:moveTo>
                <a:lnTo>
                  <a:pt x="10689336" y="803148"/>
                </a:lnTo>
                <a:lnTo>
                  <a:pt x="10692384" y="800100"/>
                </a:lnTo>
                <a:lnTo>
                  <a:pt x="10692384" y="803148"/>
                </a:lnTo>
                <a:close/>
              </a:path>
            </a:pathLst>
          </a:custGeom>
          <a:solidFill>
            <a:srgbClr val="4BAC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 txBox="1">
            <a:spLocks noGrp="1"/>
          </p:cNvSpPr>
          <p:nvPr>
            <p:ph type="title"/>
          </p:nvPr>
        </p:nvSpPr>
        <p:spPr>
          <a:xfrm>
            <a:off x="1468701" y="854502"/>
            <a:ext cx="7750175" cy="53403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3300" spc="5" dirty="0">
                <a:solidFill>
                  <a:srgbClr val="001F60"/>
                </a:solidFill>
              </a:rPr>
              <a:t>Система соціального </a:t>
            </a:r>
            <a:r>
              <a:rPr sz="3300" spc="10" dirty="0">
                <a:solidFill>
                  <a:srgbClr val="001F60"/>
                </a:solidFill>
              </a:rPr>
              <a:t>менеджменту</a:t>
            </a:r>
            <a:r>
              <a:rPr sz="3300" spc="-20" dirty="0">
                <a:solidFill>
                  <a:srgbClr val="001F60"/>
                </a:solidFill>
              </a:rPr>
              <a:t> </a:t>
            </a:r>
            <a:r>
              <a:rPr sz="3300" spc="10" dirty="0">
                <a:solidFill>
                  <a:srgbClr val="001F60"/>
                </a:solidFill>
              </a:rPr>
              <a:t>(ССМ)</a:t>
            </a:r>
            <a:endParaRPr sz="3300" dirty="0"/>
          </a:p>
        </p:txBody>
      </p:sp>
      <p:sp>
        <p:nvSpPr>
          <p:cNvPr id="47" name="object 47"/>
          <p:cNvSpPr txBox="1"/>
          <p:nvPr/>
        </p:nvSpPr>
        <p:spPr>
          <a:xfrm>
            <a:off x="295150" y="1639325"/>
            <a:ext cx="4937125" cy="4286943"/>
          </a:xfrm>
          <a:prstGeom prst="rect">
            <a:avLst/>
          </a:prstGeom>
        </p:spPr>
        <p:txBody>
          <a:bodyPr vert="horz" wrap="square" lIns="0" tIns="106680" rIns="0" bIns="0" rtlCol="0">
            <a:spAutoFit/>
          </a:bodyPr>
          <a:lstStyle/>
          <a:p>
            <a:pPr marL="1146175" marR="5080" indent="-1094740" algn="ctr">
              <a:lnSpc>
                <a:spcPct val="70500"/>
              </a:lnSpc>
              <a:spcBef>
                <a:spcPts val="840"/>
              </a:spcBef>
            </a:pPr>
            <a:r>
              <a:rPr sz="2100" b="1" dirty="0" err="1">
                <a:solidFill>
                  <a:srgbClr val="FF0000"/>
                </a:solidFill>
                <a:latin typeface="Calibri"/>
                <a:cs typeface="Calibri"/>
              </a:rPr>
              <a:t>Ключові</a:t>
            </a:r>
            <a:r>
              <a:rPr sz="2100" b="1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lang="uk-UA" sz="2100" b="1" dirty="0" smtClean="0">
                <a:solidFill>
                  <a:srgbClr val="FF0000"/>
                </a:solidFill>
                <a:latin typeface="Calibri"/>
                <a:cs typeface="Calibri"/>
              </a:rPr>
              <a:t>за</a:t>
            </a:r>
            <a:r>
              <a:rPr sz="2100" b="1" spc="-5" dirty="0" err="1" smtClean="0">
                <a:solidFill>
                  <a:srgbClr val="FF0000"/>
                </a:solidFill>
                <a:latin typeface="Calibri"/>
                <a:cs typeface="Calibri"/>
              </a:rPr>
              <a:t>питання</a:t>
            </a:r>
            <a:r>
              <a:rPr sz="2100" b="1" spc="-5" dirty="0" smtClean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endParaRPr lang="uk-UA" sz="2100" b="1" spc="-5" dirty="0" smtClean="0">
              <a:solidFill>
                <a:srgbClr val="FF0000"/>
              </a:solidFill>
              <a:latin typeface="Calibri"/>
              <a:cs typeface="Calibri"/>
            </a:endParaRPr>
          </a:p>
          <a:p>
            <a:pPr marL="1146175" marR="5080" indent="-1094740" algn="ctr">
              <a:lnSpc>
                <a:spcPct val="70500"/>
              </a:lnSpc>
              <a:spcBef>
                <a:spcPts val="840"/>
              </a:spcBef>
            </a:pPr>
            <a:r>
              <a:rPr sz="2000" b="1" spc="-10" dirty="0" err="1" smtClean="0">
                <a:solidFill>
                  <a:srgbClr val="FF0000"/>
                </a:solidFill>
                <a:latin typeface="Calibri"/>
                <a:cs typeface="Calibri"/>
              </a:rPr>
              <a:t>соціального</a:t>
            </a:r>
            <a:r>
              <a:rPr sz="2000" b="1" spc="-10" dirty="0" smtClean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000" b="1" spc="-5" dirty="0" err="1" smtClean="0">
                <a:solidFill>
                  <a:srgbClr val="FF0000"/>
                </a:solidFill>
                <a:latin typeface="Calibri"/>
                <a:cs typeface="Calibri"/>
              </a:rPr>
              <a:t>плануванн</a:t>
            </a:r>
            <a:r>
              <a:rPr lang="uk-UA" sz="2000" b="1" spc="-5" dirty="0" smtClean="0">
                <a:solidFill>
                  <a:srgbClr val="FF0000"/>
                </a:solidFill>
                <a:latin typeface="Calibri"/>
                <a:cs typeface="Calibri"/>
              </a:rPr>
              <a:t>я</a:t>
            </a:r>
            <a:r>
              <a:rPr sz="2000" b="1" dirty="0" smtClean="0">
                <a:solidFill>
                  <a:srgbClr val="FF0000"/>
                </a:solidFill>
                <a:latin typeface="Calibri"/>
                <a:cs typeface="Calibri"/>
              </a:rPr>
              <a:t>:</a:t>
            </a:r>
            <a:endParaRPr sz="2000" dirty="0">
              <a:solidFill>
                <a:srgbClr val="FF0000"/>
              </a:solidFill>
              <a:latin typeface="Calibri"/>
              <a:cs typeface="Calibri"/>
            </a:endParaRPr>
          </a:p>
          <a:p>
            <a:pPr marL="213360" marR="25400" indent="-201295" algn="just">
              <a:lnSpc>
                <a:spcPct val="70000"/>
              </a:lnSpc>
              <a:spcBef>
                <a:spcPts val="880"/>
              </a:spcBef>
              <a:buFont typeface="Arial"/>
              <a:buChar char="•"/>
              <a:tabLst>
                <a:tab pos="213995" algn="l"/>
              </a:tabLst>
            </a:pPr>
            <a:r>
              <a:rPr sz="2100" b="1" dirty="0">
                <a:latin typeface="Calibri"/>
                <a:cs typeface="Calibri"/>
              </a:rPr>
              <a:t>Чи </a:t>
            </a:r>
            <a:r>
              <a:rPr sz="2100" b="1" spc="-5" dirty="0" err="1">
                <a:latin typeface="Calibri"/>
                <a:cs typeface="Calibri"/>
              </a:rPr>
              <a:t>сприяє</a:t>
            </a:r>
            <a:r>
              <a:rPr sz="2100" b="1" spc="-5" dirty="0">
                <a:latin typeface="Calibri"/>
                <a:cs typeface="Calibri"/>
              </a:rPr>
              <a:t> </a:t>
            </a:r>
            <a:r>
              <a:rPr sz="2100" b="1" spc="-5" dirty="0" err="1" smtClean="0">
                <a:latin typeface="Calibri"/>
                <a:cs typeface="Calibri"/>
              </a:rPr>
              <a:t>про</a:t>
            </a:r>
            <a:r>
              <a:rPr lang="uk-UA" sz="2100" b="1" spc="-5" dirty="0" smtClean="0">
                <a:latin typeface="Calibri"/>
                <a:cs typeface="Calibri"/>
              </a:rPr>
              <a:t>є</a:t>
            </a:r>
            <a:r>
              <a:rPr sz="2100" b="1" spc="-5" dirty="0" err="1" smtClean="0">
                <a:latin typeface="Calibri"/>
                <a:cs typeface="Calibri"/>
              </a:rPr>
              <a:t>кт</a:t>
            </a:r>
            <a:r>
              <a:rPr sz="2100" b="1" spc="-5" dirty="0" smtClean="0">
                <a:latin typeface="Calibri"/>
                <a:cs typeface="Calibri"/>
              </a:rPr>
              <a:t> </a:t>
            </a:r>
            <a:r>
              <a:rPr sz="2100" b="1" spc="-5" dirty="0">
                <a:latin typeface="Calibri"/>
                <a:cs typeface="Calibri"/>
              </a:rPr>
              <a:t>вирішенню соціальної  </a:t>
            </a:r>
            <a:r>
              <a:rPr sz="2100" b="1" spc="-10" dirty="0">
                <a:latin typeface="Calibri"/>
                <a:cs typeface="Calibri"/>
              </a:rPr>
              <a:t>проблеми </a:t>
            </a:r>
            <a:r>
              <a:rPr sz="2100" b="1" dirty="0">
                <a:latin typeface="Calibri"/>
                <a:cs typeface="Calibri"/>
              </a:rPr>
              <a:t>у</a:t>
            </a:r>
            <a:r>
              <a:rPr sz="2100" b="1" spc="20" dirty="0">
                <a:latin typeface="Calibri"/>
                <a:cs typeface="Calibri"/>
              </a:rPr>
              <a:t> </a:t>
            </a:r>
            <a:r>
              <a:rPr sz="2100" b="1" spc="-5" dirty="0">
                <a:latin typeface="Calibri"/>
                <a:cs typeface="Calibri"/>
              </a:rPr>
              <a:t>громаді?</a:t>
            </a:r>
            <a:endParaRPr sz="2100" dirty="0">
              <a:latin typeface="Calibri"/>
              <a:cs typeface="Calibri"/>
            </a:endParaRPr>
          </a:p>
          <a:p>
            <a:pPr marL="213360" marR="49530" indent="-201295" algn="just">
              <a:lnSpc>
                <a:spcPct val="70100"/>
              </a:lnSpc>
              <a:spcBef>
                <a:spcPts val="885"/>
              </a:spcBef>
              <a:buFont typeface="Arial"/>
              <a:buChar char="•"/>
              <a:tabLst>
                <a:tab pos="213995" algn="l"/>
              </a:tabLst>
            </a:pPr>
            <a:r>
              <a:rPr sz="2100" b="1" dirty="0">
                <a:solidFill>
                  <a:srgbClr val="001F60"/>
                </a:solidFill>
                <a:latin typeface="Calibri"/>
                <a:cs typeface="Calibri"/>
              </a:rPr>
              <a:t>Чи </a:t>
            </a:r>
            <a:r>
              <a:rPr sz="2100" b="1" spc="-5" dirty="0">
                <a:solidFill>
                  <a:srgbClr val="001F60"/>
                </a:solidFill>
                <a:latin typeface="Calibri"/>
                <a:cs typeface="Calibri"/>
              </a:rPr>
              <a:t>сприяє </a:t>
            </a:r>
            <a:r>
              <a:rPr sz="2100" b="1" spc="-10" dirty="0" err="1">
                <a:solidFill>
                  <a:srgbClr val="001F60"/>
                </a:solidFill>
                <a:latin typeface="Calibri"/>
                <a:cs typeface="Calibri"/>
              </a:rPr>
              <a:t>ваш</a:t>
            </a:r>
            <a:r>
              <a:rPr sz="2100" b="1" spc="-10" dirty="0">
                <a:solidFill>
                  <a:srgbClr val="001F60"/>
                </a:solidFill>
                <a:latin typeface="Calibri"/>
                <a:cs typeface="Calibri"/>
              </a:rPr>
              <a:t> </a:t>
            </a:r>
            <a:r>
              <a:rPr sz="2100" b="1" spc="-5" dirty="0" err="1" smtClean="0">
                <a:solidFill>
                  <a:srgbClr val="001F60"/>
                </a:solidFill>
                <a:latin typeface="Calibri"/>
                <a:cs typeface="Calibri"/>
              </a:rPr>
              <a:t>про</a:t>
            </a:r>
            <a:r>
              <a:rPr lang="uk-UA" sz="2100" b="1" spc="-5" dirty="0" smtClean="0">
                <a:solidFill>
                  <a:srgbClr val="001F60"/>
                </a:solidFill>
                <a:latin typeface="Calibri"/>
                <a:cs typeface="Calibri"/>
              </a:rPr>
              <a:t>є</a:t>
            </a:r>
            <a:r>
              <a:rPr sz="2100" b="1" spc="-5" dirty="0" err="1" smtClean="0">
                <a:solidFill>
                  <a:srgbClr val="001F60"/>
                </a:solidFill>
                <a:latin typeface="Calibri"/>
                <a:cs typeface="Calibri"/>
              </a:rPr>
              <a:t>кт</a:t>
            </a:r>
            <a:r>
              <a:rPr sz="2100" b="1" spc="-5" dirty="0" smtClean="0">
                <a:solidFill>
                  <a:srgbClr val="001F60"/>
                </a:solidFill>
                <a:latin typeface="Calibri"/>
                <a:cs typeface="Calibri"/>
              </a:rPr>
              <a:t> </a:t>
            </a:r>
            <a:r>
              <a:rPr sz="2100" b="1" spc="-10" dirty="0">
                <a:solidFill>
                  <a:srgbClr val="001F60"/>
                </a:solidFill>
                <a:latin typeface="Calibri"/>
                <a:cs typeface="Calibri"/>
              </a:rPr>
              <a:t>посиленню  соціального </a:t>
            </a:r>
            <a:r>
              <a:rPr sz="2100" b="1" spc="-5" dirty="0">
                <a:solidFill>
                  <a:srgbClr val="001F60"/>
                </a:solidFill>
                <a:latin typeface="Calibri"/>
                <a:cs typeface="Calibri"/>
              </a:rPr>
              <a:t>включення, </a:t>
            </a:r>
            <a:r>
              <a:rPr sz="2100" b="1" spc="-10" dirty="0">
                <a:solidFill>
                  <a:srgbClr val="001F60"/>
                </a:solidFill>
                <a:latin typeface="Calibri"/>
                <a:cs typeface="Calibri"/>
              </a:rPr>
              <a:t>покращенню  </a:t>
            </a:r>
            <a:r>
              <a:rPr sz="2100" b="1" spc="-5" dirty="0">
                <a:solidFill>
                  <a:srgbClr val="001F60"/>
                </a:solidFill>
                <a:latin typeface="Calibri"/>
                <a:cs typeface="Calibri"/>
              </a:rPr>
              <a:t>рівності </a:t>
            </a:r>
            <a:r>
              <a:rPr sz="2100" b="1" dirty="0">
                <a:solidFill>
                  <a:srgbClr val="001F60"/>
                </a:solidFill>
                <a:latin typeface="Calibri"/>
                <a:cs typeface="Calibri"/>
              </a:rPr>
              <a:t>та </a:t>
            </a:r>
            <a:r>
              <a:rPr sz="2100" b="1" spc="-5" dirty="0">
                <a:solidFill>
                  <a:srgbClr val="001F60"/>
                </a:solidFill>
                <a:latin typeface="Calibri"/>
                <a:cs typeface="Calibri"/>
              </a:rPr>
              <a:t>забезпеченню рівного  </a:t>
            </a:r>
            <a:r>
              <a:rPr sz="2100" b="1" spc="-10" dirty="0">
                <a:solidFill>
                  <a:srgbClr val="001F60"/>
                </a:solidFill>
                <a:latin typeface="Calibri"/>
                <a:cs typeface="Calibri"/>
              </a:rPr>
              <a:t>доступу </a:t>
            </a:r>
            <a:r>
              <a:rPr sz="2100" b="1" spc="-5" dirty="0">
                <a:solidFill>
                  <a:srgbClr val="001F60"/>
                </a:solidFill>
                <a:latin typeface="Calibri"/>
                <a:cs typeface="Calibri"/>
              </a:rPr>
              <a:t>до </a:t>
            </a:r>
            <a:r>
              <a:rPr sz="2100" b="1" spc="-10" dirty="0">
                <a:solidFill>
                  <a:srgbClr val="001F60"/>
                </a:solidFill>
                <a:latin typeface="Calibri"/>
                <a:cs typeface="Calibri"/>
              </a:rPr>
              <a:t>користі, </a:t>
            </a:r>
            <a:r>
              <a:rPr sz="2100" b="1" dirty="0">
                <a:solidFill>
                  <a:srgbClr val="001F60"/>
                </a:solidFill>
                <a:latin typeface="Calibri"/>
                <a:cs typeface="Calibri"/>
              </a:rPr>
              <a:t>яку </a:t>
            </a:r>
            <a:r>
              <a:rPr sz="2100" b="1" dirty="0" err="1">
                <a:solidFill>
                  <a:srgbClr val="001F60"/>
                </a:solidFill>
                <a:latin typeface="Calibri"/>
                <a:cs typeface="Calibri"/>
              </a:rPr>
              <a:t>ваш</a:t>
            </a:r>
            <a:r>
              <a:rPr sz="2100" b="1" dirty="0">
                <a:solidFill>
                  <a:srgbClr val="001F60"/>
                </a:solidFill>
                <a:latin typeface="Calibri"/>
                <a:cs typeface="Calibri"/>
              </a:rPr>
              <a:t> </a:t>
            </a:r>
            <a:r>
              <a:rPr sz="2100" b="1" spc="-5" dirty="0" err="1" smtClean="0">
                <a:solidFill>
                  <a:srgbClr val="001F60"/>
                </a:solidFill>
                <a:latin typeface="Calibri"/>
                <a:cs typeface="Calibri"/>
              </a:rPr>
              <a:t>про</a:t>
            </a:r>
            <a:r>
              <a:rPr lang="uk-UA" sz="2100" b="1" spc="-5" dirty="0" smtClean="0">
                <a:solidFill>
                  <a:srgbClr val="001F60"/>
                </a:solidFill>
                <a:latin typeface="Calibri"/>
                <a:cs typeface="Calibri"/>
              </a:rPr>
              <a:t>є</a:t>
            </a:r>
            <a:r>
              <a:rPr sz="2100" b="1" spc="-5" dirty="0" err="1" smtClean="0">
                <a:solidFill>
                  <a:srgbClr val="001F60"/>
                </a:solidFill>
                <a:latin typeface="Calibri"/>
                <a:cs typeface="Calibri"/>
              </a:rPr>
              <a:t>кт</a:t>
            </a:r>
            <a:r>
              <a:rPr sz="2100" b="1" spc="-5" dirty="0" smtClean="0">
                <a:solidFill>
                  <a:srgbClr val="001F60"/>
                </a:solidFill>
                <a:latin typeface="Calibri"/>
                <a:cs typeface="Calibri"/>
              </a:rPr>
              <a:t> </a:t>
            </a:r>
            <a:r>
              <a:rPr sz="2100" b="1" spc="-10" dirty="0">
                <a:solidFill>
                  <a:srgbClr val="001F60"/>
                </a:solidFill>
                <a:latin typeface="Calibri"/>
                <a:cs typeface="Calibri"/>
              </a:rPr>
              <a:t>несе  </a:t>
            </a:r>
            <a:r>
              <a:rPr sz="2100" b="1" spc="-5" dirty="0">
                <a:solidFill>
                  <a:srgbClr val="001F60"/>
                </a:solidFill>
                <a:latin typeface="Calibri"/>
                <a:cs typeface="Calibri"/>
              </a:rPr>
              <a:t>громаді </a:t>
            </a:r>
            <a:r>
              <a:rPr sz="2100" b="1" dirty="0">
                <a:solidFill>
                  <a:srgbClr val="001F60"/>
                </a:solidFill>
                <a:latin typeface="Calibri"/>
                <a:cs typeface="Calibri"/>
              </a:rPr>
              <a:t>для </a:t>
            </a:r>
            <a:r>
              <a:rPr sz="2100" b="1" spc="-5" dirty="0">
                <a:solidFill>
                  <a:srgbClr val="001F60"/>
                </a:solidFill>
                <a:latin typeface="Calibri"/>
                <a:cs typeface="Calibri"/>
              </a:rPr>
              <a:t>всіх </a:t>
            </a:r>
            <a:r>
              <a:rPr sz="2100" b="1" spc="-10" dirty="0">
                <a:solidFill>
                  <a:srgbClr val="001F60"/>
                </a:solidFill>
                <a:latin typeface="Calibri"/>
                <a:cs typeface="Calibri"/>
              </a:rPr>
              <a:t>членів</a:t>
            </a:r>
            <a:r>
              <a:rPr sz="2100" b="1" spc="35" dirty="0">
                <a:solidFill>
                  <a:srgbClr val="001F60"/>
                </a:solidFill>
                <a:latin typeface="Calibri"/>
                <a:cs typeface="Calibri"/>
              </a:rPr>
              <a:t> </a:t>
            </a:r>
            <a:r>
              <a:rPr sz="2100" b="1" spc="-5" dirty="0">
                <a:solidFill>
                  <a:srgbClr val="001F60"/>
                </a:solidFill>
                <a:latin typeface="Calibri"/>
                <a:cs typeface="Calibri"/>
              </a:rPr>
              <a:t>громади?</a:t>
            </a:r>
            <a:endParaRPr sz="2100" dirty="0">
              <a:latin typeface="Calibri"/>
              <a:cs typeface="Calibri"/>
            </a:endParaRPr>
          </a:p>
          <a:p>
            <a:pPr marL="213360" marR="719455" indent="-201295" algn="just">
              <a:lnSpc>
                <a:spcPct val="70100"/>
              </a:lnSpc>
              <a:spcBef>
                <a:spcPts val="869"/>
              </a:spcBef>
              <a:buFont typeface="Arial"/>
              <a:buChar char="•"/>
              <a:tabLst>
                <a:tab pos="213995" algn="l"/>
              </a:tabLst>
            </a:pPr>
            <a:r>
              <a:rPr sz="2100" b="1" dirty="0">
                <a:latin typeface="Calibri"/>
                <a:cs typeface="Calibri"/>
              </a:rPr>
              <a:t>Чи відповідає </a:t>
            </a:r>
            <a:r>
              <a:rPr sz="2100" b="1" dirty="0" err="1">
                <a:latin typeface="Calibri"/>
                <a:cs typeface="Calibri"/>
              </a:rPr>
              <a:t>ваш</a:t>
            </a:r>
            <a:r>
              <a:rPr sz="2100" b="1" dirty="0">
                <a:latin typeface="Calibri"/>
                <a:cs typeface="Calibri"/>
              </a:rPr>
              <a:t> </a:t>
            </a:r>
            <a:r>
              <a:rPr sz="2100" b="1" spc="-5" dirty="0" err="1" smtClean="0">
                <a:latin typeface="Calibri"/>
                <a:cs typeface="Calibri"/>
              </a:rPr>
              <a:t>про</a:t>
            </a:r>
            <a:r>
              <a:rPr lang="uk-UA" sz="2100" b="1" spc="-5" dirty="0" smtClean="0">
                <a:latin typeface="Calibri"/>
                <a:cs typeface="Calibri"/>
              </a:rPr>
              <a:t>є</a:t>
            </a:r>
            <a:r>
              <a:rPr sz="2100" b="1" spc="-5" dirty="0" err="1" smtClean="0">
                <a:latin typeface="Calibri"/>
                <a:cs typeface="Calibri"/>
              </a:rPr>
              <a:t>кт</a:t>
            </a:r>
            <a:r>
              <a:rPr sz="2100" b="1" spc="-5" dirty="0" smtClean="0">
                <a:latin typeface="Calibri"/>
                <a:cs typeface="Calibri"/>
              </a:rPr>
              <a:t> </a:t>
            </a:r>
            <a:r>
              <a:rPr sz="2100" b="1" spc="-5" dirty="0">
                <a:latin typeface="Calibri"/>
                <a:cs typeface="Calibri"/>
              </a:rPr>
              <a:t>нормам  </a:t>
            </a:r>
            <a:r>
              <a:rPr sz="2100" b="1" spc="-10" dirty="0">
                <a:latin typeface="Calibri"/>
                <a:cs typeface="Calibri"/>
              </a:rPr>
              <a:t>європейського </a:t>
            </a:r>
            <a:r>
              <a:rPr sz="2100" b="1" spc="-15" dirty="0">
                <a:latin typeface="Calibri"/>
                <a:cs typeface="Calibri"/>
              </a:rPr>
              <a:t>та </a:t>
            </a:r>
            <a:r>
              <a:rPr sz="2100" b="1" spc="-10" dirty="0">
                <a:latin typeface="Calibri"/>
                <a:cs typeface="Calibri"/>
              </a:rPr>
              <a:t>національного  законодавства </a:t>
            </a:r>
            <a:r>
              <a:rPr sz="2100" b="1" spc="-30" dirty="0">
                <a:latin typeface="Calibri"/>
                <a:cs typeface="Calibri"/>
              </a:rPr>
              <a:t>щодо </a:t>
            </a:r>
            <a:r>
              <a:rPr sz="2100" b="1" spc="-10" dirty="0">
                <a:latin typeface="Calibri"/>
                <a:cs typeface="Calibri"/>
              </a:rPr>
              <a:t>дотримання  </a:t>
            </a:r>
            <a:r>
              <a:rPr sz="2100" b="1" spc="-5" dirty="0">
                <a:latin typeface="Calibri"/>
                <a:cs typeface="Calibri"/>
              </a:rPr>
              <a:t>соціальних норм </a:t>
            </a:r>
            <a:r>
              <a:rPr sz="2100" b="1" dirty="0">
                <a:latin typeface="Calibri"/>
                <a:cs typeface="Calibri"/>
              </a:rPr>
              <a:t>та</a:t>
            </a:r>
            <a:r>
              <a:rPr sz="2100" b="1" spc="30" dirty="0">
                <a:latin typeface="Calibri"/>
                <a:cs typeface="Calibri"/>
              </a:rPr>
              <a:t> </a:t>
            </a:r>
            <a:r>
              <a:rPr sz="2100" b="1" spc="-5" dirty="0">
                <a:latin typeface="Calibri"/>
                <a:cs typeface="Calibri"/>
              </a:rPr>
              <a:t>стандартів?</a:t>
            </a:r>
            <a:endParaRPr sz="2100" dirty="0">
              <a:latin typeface="Calibri"/>
              <a:cs typeface="Calibri"/>
            </a:endParaRPr>
          </a:p>
          <a:p>
            <a:pPr marL="213360" marR="169545" indent="-201295" algn="just">
              <a:lnSpc>
                <a:spcPct val="70200"/>
              </a:lnSpc>
              <a:spcBef>
                <a:spcPts val="875"/>
              </a:spcBef>
            </a:pPr>
            <a:r>
              <a:rPr sz="2100" b="1" dirty="0">
                <a:solidFill>
                  <a:srgbClr val="001F60"/>
                </a:solidFill>
                <a:latin typeface="Calibri"/>
                <a:cs typeface="Calibri"/>
              </a:rPr>
              <a:t>Чи </a:t>
            </a:r>
            <a:r>
              <a:rPr sz="2100" b="1" spc="-5" dirty="0" err="1">
                <a:solidFill>
                  <a:srgbClr val="001F60"/>
                </a:solidFill>
                <a:latin typeface="Calibri"/>
                <a:cs typeface="Calibri"/>
              </a:rPr>
              <a:t>забезпечуються</a:t>
            </a:r>
            <a:r>
              <a:rPr sz="2100" b="1" spc="-5" dirty="0">
                <a:solidFill>
                  <a:srgbClr val="001F60"/>
                </a:solidFill>
                <a:latin typeface="Calibri"/>
                <a:cs typeface="Calibri"/>
              </a:rPr>
              <a:t> </a:t>
            </a:r>
            <a:r>
              <a:rPr sz="2100" b="1" spc="-5" dirty="0" err="1" smtClean="0">
                <a:solidFill>
                  <a:srgbClr val="001F60"/>
                </a:solidFill>
                <a:latin typeface="Calibri"/>
                <a:cs typeface="Calibri"/>
              </a:rPr>
              <a:t>про</a:t>
            </a:r>
            <a:r>
              <a:rPr lang="uk-UA" sz="2100" b="1" spc="-5" dirty="0" smtClean="0">
                <a:solidFill>
                  <a:srgbClr val="001F60"/>
                </a:solidFill>
                <a:latin typeface="Calibri"/>
                <a:cs typeface="Calibri"/>
              </a:rPr>
              <a:t>є</a:t>
            </a:r>
            <a:r>
              <a:rPr sz="2100" b="1" spc="-5" dirty="0" err="1" smtClean="0">
                <a:solidFill>
                  <a:srgbClr val="001F60"/>
                </a:solidFill>
                <a:latin typeface="Calibri"/>
                <a:cs typeface="Calibri"/>
              </a:rPr>
              <a:t>ктом</a:t>
            </a:r>
            <a:r>
              <a:rPr sz="2100" b="1" spc="-5" dirty="0" smtClean="0">
                <a:solidFill>
                  <a:srgbClr val="001F60"/>
                </a:solidFill>
                <a:latin typeface="Calibri"/>
                <a:cs typeface="Calibri"/>
              </a:rPr>
              <a:t> </a:t>
            </a:r>
            <a:r>
              <a:rPr sz="2100" b="1" spc="-5" dirty="0">
                <a:solidFill>
                  <a:srgbClr val="001F60"/>
                </a:solidFill>
                <a:latin typeface="Calibri"/>
                <a:cs typeface="Calibri"/>
              </a:rPr>
              <a:t>повністю  зобов'язання </a:t>
            </a:r>
            <a:r>
              <a:rPr sz="2100" b="1" spc="-15" dirty="0">
                <a:solidFill>
                  <a:srgbClr val="001F60"/>
                </a:solidFill>
                <a:latin typeface="Calibri"/>
                <a:cs typeface="Calibri"/>
              </a:rPr>
              <a:t>України </a:t>
            </a:r>
            <a:r>
              <a:rPr sz="2100" b="1" spc="-30" dirty="0">
                <a:solidFill>
                  <a:srgbClr val="001F60"/>
                </a:solidFill>
                <a:latin typeface="Calibri"/>
                <a:cs typeface="Calibri"/>
              </a:rPr>
              <a:t>щодо </a:t>
            </a:r>
            <a:r>
              <a:rPr sz="2100" b="1" spc="-10" dirty="0">
                <a:solidFill>
                  <a:srgbClr val="001F60"/>
                </a:solidFill>
                <a:latin typeface="Calibri"/>
                <a:cs typeface="Calibri"/>
              </a:rPr>
              <a:t>захисту  </a:t>
            </a:r>
            <a:r>
              <a:rPr sz="2100" b="1" spc="-5" dirty="0">
                <a:solidFill>
                  <a:srgbClr val="001F60"/>
                </a:solidFill>
                <a:latin typeface="Calibri"/>
                <a:cs typeface="Calibri"/>
              </a:rPr>
              <a:t>прав </a:t>
            </a:r>
            <a:r>
              <a:rPr sz="2100" b="1" spc="-10" dirty="0">
                <a:solidFill>
                  <a:srgbClr val="001F60"/>
                </a:solidFill>
                <a:latin typeface="Calibri"/>
                <a:cs typeface="Calibri"/>
              </a:rPr>
              <a:t>людини </a:t>
            </a:r>
            <a:r>
              <a:rPr sz="2100" b="1" dirty="0">
                <a:solidFill>
                  <a:srgbClr val="001F60"/>
                </a:solidFill>
                <a:latin typeface="Calibri"/>
                <a:cs typeface="Calibri"/>
              </a:rPr>
              <a:t>та </a:t>
            </a:r>
            <a:r>
              <a:rPr sz="2100" b="1" spc="-15" dirty="0">
                <a:solidFill>
                  <a:srgbClr val="001F60"/>
                </a:solidFill>
                <a:latin typeface="Calibri"/>
                <a:cs typeface="Calibri"/>
              </a:rPr>
              <a:t>збереження</a:t>
            </a:r>
            <a:r>
              <a:rPr sz="2100" b="1" spc="70" dirty="0">
                <a:solidFill>
                  <a:srgbClr val="001F60"/>
                </a:solidFill>
                <a:latin typeface="Calibri"/>
                <a:cs typeface="Calibri"/>
              </a:rPr>
              <a:t> </a:t>
            </a:r>
            <a:r>
              <a:rPr sz="2100" b="1" spc="-5" dirty="0">
                <a:solidFill>
                  <a:srgbClr val="001F60"/>
                </a:solidFill>
                <a:latin typeface="Calibri"/>
                <a:cs typeface="Calibri"/>
              </a:rPr>
              <a:t>довкілля?</a:t>
            </a:r>
            <a:endParaRPr sz="2100" dirty="0">
              <a:latin typeface="Calibri"/>
              <a:cs typeface="Calibri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5347200" y="1624088"/>
            <a:ext cx="4967605" cy="4211089"/>
          </a:xfrm>
          <a:prstGeom prst="rect">
            <a:avLst/>
          </a:prstGeom>
        </p:spPr>
        <p:txBody>
          <a:bodyPr vert="horz" wrap="square" lIns="0" tIns="107950" rIns="0" bIns="0" rtlCol="0">
            <a:spAutoFit/>
          </a:bodyPr>
          <a:lstStyle/>
          <a:p>
            <a:pPr marL="213360" marR="351790" indent="-201295" algn="just">
              <a:lnSpc>
                <a:spcPct val="70200"/>
              </a:lnSpc>
              <a:spcBef>
                <a:spcPts val="850"/>
              </a:spcBef>
              <a:buFont typeface="Arial"/>
              <a:buChar char="•"/>
              <a:tabLst>
                <a:tab pos="213995" algn="l"/>
              </a:tabLst>
            </a:pPr>
            <a:r>
              <a:rPr sz="2100" b="1" dirty="0">
                <a:solidFill>
                  <a:srgbClr val="001F60"/>
                </a:solidFill>
                <a:latin typeface="Calibri"/>
                <a:cs typeface="Calibri"/>
              </a:rPr>
              <a:t>Чи відповідає </a:t>
            </a:r>
            <a:r>
              <a:rPr sz="2100" b="1" dirty="0" err="1">
                <a:solidFill>
                  <a:srgbClr val="001F60"/>
                </a:solidFill>
                <a:latin typeface="Calibri"/>
                <a:cs typeface="Calibri"/>
              </a:rPr>
              <a:t>ваш</a:t>
            </a:r>
            <a:r>
              <a:rPr sz="2100" b="1" dirty="0">
                <a:solidFill>
                  <a:srgbClr val="001F60"/>
                </a:solidFill>
                <a:latin typeface="Calibri"/>
                <a:cs typeface="Calibri"/>
              </a:rPr>
              <a:t> </a:t>
            </a:r>
            <a:r>
              <a:rPr sz="2100" b="1" spc="-5" dirty="0" err="1" smtClean="0">
                <a:solidFill>
                  <a:srgbClr val="001F60"/>
                </a:solidFill>
                <a:latin typeface="Calibri"/>
                <a:cs typeface="Calibri"/>
              </a:rPr>
              <a:t>про</a:t>
            </a:r>
            <a:r>
              <a:rPr lang="uk-UA" sz="2100" b="1" spc="-5" dirty="0" smtClean="0">
                <a:solidFill>
                  <a:srgbClr val="001F60"/>
                </a:solidFill>
                <a:latin typeface="Calibri"/>
                <a:cs typeface="Calibri"/>
              </a:rPr>
              <a:t>є</a:t>
            </a:r>
            <a:r>
              <a:rPr sz="2100" b="1" spc="-5" dirty="0" err="1" smtClean="0">
                <a:solidFill>
                  <a:srgbClr val="001F60"/>
                </a:solidFill>
                <a:latin typeface="Calibri"/>
                <a:cs typeface="Calibri"/>
              </a:rPr>
              <a:t>кт</a:t>
            </a:r>
            <a:r>
              <a:rPr sz="2100" b="1" spc="-5" dirty="0" smtClean="0">
                <a:solidFill>
                  <a:srgbClr val="001F60"/>
                </a:solidFill>
                <a:latin typeface="Calibri"/>
                <a:cs typeface="Calibri"/>
              </a:rPr>
              <a:t> </a:t>
            </a:r>
            <a:r>
              <a:rPr sz="2100" b="1" spc="-5" dirty="0">
                <a:solidFill>
                  <a:srgbClr val="001F60"/>
                </a:solidFill>
                <a:latin typeface="Calibri"/>
                <a:cs typeface="Calibri"/>
              </a:rPr>
              <a:t>потребам  забезпечення соціальних стандартів  </a:t>
            </a:r>
            <a:r>
              <a:rPr sz="2100" b="1" spc="-10" dirty="0">
                <a:solidFill>
                  <a:srgbClr val="001F60"/>
                </a:solidFill>
                <a:latin typeface="Calibri"/>
                <a:cs typeface="Calibri"/>
              </a:rPr>
              <a:t>Європейського інвестиційного</a:t>
            </a:r>
            <a:r>
              <a:rPr sz="2100" b="1" spc="105" dirty="0">
                <a:solidFill>
                  <a:srgbClr val="001F60"/>
                </a:solidFill>
                <a:latin typeface="Calibri"/>
                <a:cs typeface="Calibri"/>
              </a:rPr>
              <a:t> </a:t>
            </a:r>
            <a:r>
              <a:rPr sz="2100" b="1" spc="-5" dirty="0">
                <a:solidFill>
                  <a:srgbClr val="001F60"/>
                </a:solidFill>
                <a:latin typeface="Calibri"/>
                <a:cs typeface="Calibri"/>
              </a:rPr>
              <a:t>банку?</a:t>
            </a:r>
            <a:endParaRPr sz="2100" dirty="0">
              <a:latin typeface="Calibri"/>
              <a:cs typeface="Calibri"/>
            </a:endParaRPr>
          </a:p>
          <a:p>
            <a:pPr marL="213360" marR="107950" indent="-201295" algn="just">
              <a:lnSpc>
                <a:spcPct val="70200"/>
              </a:lnSpc>
              <a:spcBef>
                <a:spcPts val="869"/>
              </a:spcBef>
              <a:buFont typeface="Arial"/>
              <a:buChar char="•"/>
              <a:tabLst>
                <a:tab pos="213995" algn="l"/>
              </a:tabLst>
            </a:pPr>
            <a:r>
              <a:rPr sz="2100" b="1" dirty="0">
                <a:latin typeface="Calibri"/>
                <a:cs typeface="Calibri"/>
              </a:rPr>
              <a:t>Чи </a:t>
            </a:r>
            <a:r>
              <a:rPr sz="2100" b="1" spc="-10" dirty="0">
                <a:latin typeface="Calibri"/>
                <a:cs typeface="Calibri"/>
              </a:rPr>
              <a:t>проводилося </a:t>
            </a:r>
            <a:r>
              <a:rPr sz="2100" b="1" spc="-5" dirty="0">
                <a:latin typeface="Calibri"/>
                <a:cs typeface="Calibri"/>
              </a:rPr>
              <a:t>при </a:t>
            </a:r>
            <a:r>
              <a:rPr sz="2100" b="1" spc="-10" dirty="0">
                <a:latin typeface="Calibri"/>
                <a:cs typeface="Calibri"/>
              </a:rPr>
              <a:t>підготовці </a:t>
            </a:r>
            <a:r>
              <a:rPr sz="2100" b="1" spc="-5" dirty="0" err="1">
                <a:latin typeface="Calibri"/>
                <a:cs typeface="Calibri"/>
              </a:rPr>
              <a:t>вашого</a:t>
            </a:r>
            <a:r>
              <a:rPr sz="2100" b="1" spc="-5" dirty="0">
                <a:latin typeface="Calibri"/>
                <a:cs typeface="Calibri"/>
              </a:rPr>
              <a:t>  </a:t>
            </a:r>
            <a:r>
              <a:rPr sz="2100" b="1" spc="-5" dirty="0" err="1" smtClean="0">
                <a:latin typeface="Calibri"/>
                <a:cs typeface="Calibri"/>
              </a:rPr>
              <a:t>про</a:t>
            </a:r>
            <a:r>
              <a:rPr lang="uk-UA" sz="2100" b="1" spc="-5" dirty="0" smtClean="0">
                <a:latin typeface="Calibri"/>
                <a:cs typeface="Calibri"/>
              </a:rPr>
              <a:t>є</a:t>
            </a:r>
            <a:r>
              <a:rPr sz="2100" b="1" spc="-5" dirty="0" err="1" smtClean="0">
                <a:latin typeface="Calibri"/>
                <a:cs typeface="Calibri"/>
              </a:rPr>
              <a:t>кту</a:t>
            </a:r>
            <a:r>
              <a:rPr sz="2100" b="1" spc="-5" dirty="0" smtClean="0">
                <a:latin typeface="Calibri"/>
                <a:cs typeface="Calibri"/>
              </a:rPr>
              <a:t> </a:t>
            </a:r>
            <a:r>
              <a:rPr sz="2100" b="1" spc="-15" dirty="0">
                <a:latin typeface="Calibri"/>
                <a:cs typeface="Calibri"/>
              </a:rPr>
              <a:t>консультування </a:t>
            </a:r>
            <a:r>
              <a:rPr sz="2100" b="1" dirty="0">
                <a:latin typeface="Calibri"/>
                <a:cs typeface="Calibri"/>
              </a:rPr>
              <a:t>із  </a:t>
            </a:r>
            <a:r>
              <a:rPr sz="2100" b="1" spc="-10" dirty="0">
                <a:latin typeface="Calibri"/>
                <a:cs typeface="Calibri"/>
              </a:rPr>
              <a:t>зацікавленими </a:t>
            </a:r>
            <a:r>
              <a:rPr sz="2100" b="1" spc="-5" dirty="0">
                <a:latin typeface="Calibri"/>
                <a:cs typeface="Calibri"/>
              </a:rPr>
              <a:t>сторонами громади? </a:t>
            </a:r>
            <a:r>
              <a:rPr sz="2100" b="1" dirty="0">
                <a:latin typeface="Calibri"/>
                <a:cs typeface="Calibri"/>
              </a:rPr>
              <a:t>Чи  </a:t>
            </a:r>
            <a:r>
              <a:rPr sz="2100" b="1" spc="-25" dirty="0">
                <a:latin typeface="Calibri"/>
                <a:cs typeface="Calibri"/>
              </a:rPr>
              <a:t>була </a:t>
            </a:r>
            <a:r>
              <a:rPr sz="2100" b="1" spc="-5" dirty="0">
                <a:latin typeface="Calibri"/>
                <a:cs typeface="Calibri"/>
              </a:rPr>
              <a:t>почута </a:t>
            </a:r>
            <a:r>
              <a:rPr sz="2100" b="1" spc="-20" dirty="0">
                <a:latin typeface="Calibri"/>
                <a:cs typeface="Calibri"/>
              </a:rPr>
              <a:t>думка</a:t>
            </a:r>
            <a:r>
              <a:rPr sz="2100" b="1" spc="60" dirty="0">
                <a:latin typeface="Calibri"/>
                <a:cs typeface="Calibri"/>
              </a:rPr>
              <a:t> </a:t>
            </a:r>
            <a:r>
              <a:rPr sz="2100" b="1" spc="-5" dirty="0">
                <a:latin typeface="Calibri"/>
                <a:cs typeface="Calibri"/>
              </a:rPr>
              <a:t>громади?</a:t>
            </a:r>
            <a:endParaRPr sz="2100" dirty="0">
              <a:latin typeface="Calibri"/>
              <a:cs typeface="Calibri"/>
            </a:endParaRPr>
          </a:p>
          <a:p>
            <a:pPr marL="213360" marR="106045" indent="-201295" algn="just">
              <a:lnSpc>
                <a:spcPct val="70000"/>
              </a:lnSpc>
              <a:spcBef>
                <a:spcPts val="890"/>
              </a:spcBef>
              <a:buFont typeface="Arial"/>
              <a:buChar char="•"/>
              <a:tabLst>
                <a:tab pos="213995" algn="l"/>
              </a:tabLst>
            </a:pPr>
            <a:r>
              <a:rPr sz="2100" b="1" dirty="0">
                <a:solidFill>
                  <a:srgbClr val="001F60"/>
                </a:solidFill>
                <a:latin typeface="Calibri"/>
                <a:cs typeface="Calibri"/>
              </a:rPr>
              <a:t>Чи </a:t>
            </a:r>
            <a:r>
              <a:rPr sz="2100" b="1" spc="-5" dirty="0">
                <a:solidFill>
                  <a:srgbClr val="001F60"/>
                </a:solidFill>
                <a:latin typeface="Calibri"/>
                <a:cs typeface="Calibri"/>
              </a:rPr>
              <a:t>матиме </a:t>
            </a:r>
            <a:r>
              <a:rPr sz="2100" b="1" dirty="0" err="1">
                <a:solidFill>
                  <a:srgbClr val="001F60"/>
                </a:solidFill>
                <a:latin typeface="Calibri"/>
                <a:cs typeface="Calibri"/>
              </a:rPr>
              <a:t>ваш</a:t>
            </a:r>
            <a:r>
              <a:rPr sz="2100" b="1" dirty="0">
                <a:solidFill>
                  <a:srgbClr val="001F60"/>
                </a:solidFill>
                <a:latin typeface="Calibri"/>
                <a:cs typeface="Calibri"/>
              </a:rPr>
              <a:t> </a:t>
            </a:r>
            <a:r>
              <a:rPr sz="2100" b="1" spc="-5" dirty="0" err="1" smtClean="0">
                <a:solidFill>
                  <a:srgbClr val="001F60"/>
                </a:solidFill>
                <a:latin typeface="Calibri"/>
                <a:cs typeface="Calibri"/>
              </a:rPr>
              <a:t>про</a:t>
            </a:r>
            <a:r>
              <a:rPr lang="uk-UA" sz="2100" b="1" spc="-5" dirty="0" smtClean="0">
                <a:solidFill>
                  <a:srgbClr val="001F60"/>
                </a:solidFill>
                <a:latin typeface="Calibri"/>
                <a:cs typeface="Calibri"/>
              </a:rPr>
              <a:t>є</a:t>
            </a:r>
            <a:r>
              <a:rPr sz="2100" b="1" spc="-5" dirty="0" err="1" smtClean="0">
                <a:solidFill>
                  <a:srgbClr val="001F60"/>
                </a:solidFill>
                <a:latin typeface="Calibri"/>
                <a:cs typeface="Calibri"/>
              </a:rPr>
              <a:t>кт</a:t>
            </a:r>
            <a:r>
              <a:rPr sz="2100" b="1" spc="-5" dirty="0" smtClean="0">
                <a:solidFill>
                  <a:srgbClr val="001F60"/>
                </a:solidFill>
                <a:latin typeface="Calibri"/>
                <a:cs typeface="Calibri"/>
              </a:rPr>
              <a:t> </a:t>
            </a:r>
            <a:r>
              <a:rPr sz="2100" b="1" spc="-10" dirty="0">
                <a:solidFill>
                  <a:srgbClr val="001F60"/>
                </a:solidFill>
                <a:latin typeface="Calibri"/>
                <a:cs typeface="Calibri"/>
              </a:rPr>
              <a:t>потенційний  негативний </a:t>
            </a:r>
            <a:r>
              <a:rPr sz="2100" b="1" spc="-5" dirty="0">
                <a:solidFill>
                  <a:srgbClr val="001F60"/>
                </a:solidFill>
                <a:latin typeface="Calibri"/>
                <a:cs typeface="Calibri"/>
              </a:rPr>
              <a:t>вплив </a:t>
            </a:r>
            <a:r>
              <a:rPr sz="2100" b="1" spc="-10" dirty="0">
                <a:solidFill>
                  <a:srgbClr val="001F60"/>
                </a:solidFill>
                <a:latin typeface="Calibri"/>
                <a:cs typeface="Calibri"/>
              </a:rPr>
              <a:t>на </a:t>
            </a:r>
            <a:r>
              <a:rPr sz="2100" b="1" dirty="0">
                <a:solidFill>
                  <a:srgbClr val="001F60"/>
                </a:solidFill>
                <a:latin typeface="Calibri"/>
                <a:cs typeface="Calibri"/>
              </a:rPr>
              <a:t>об'єкти </a:t>
            </a:r>
            <a:r>
              <a:rPr sz="2100" b="1" spc="-20" dirty="0">
                <a:solidFill>
                  <a:srgbClr val="001F60"/>
                </a:solidFill>
                <a:latin typeface="Calibri"/>
                <a:cs typeface="Calibri"/>
              </a:rPr>
              <a:t>культурної  </a:t>
            </a:r>
            <a:r>
              <a:rPr sz="2100" b="1" spc="-5" dirty="0">
                <a:solidFill>
                  <a:srgbClr val="001F60"/>
                </a:solidFill>
                <a:latin typeface="Calibri"/>
                <a:cs typeface="Calibri"/>
              </a:rPr>
              <a:t>спадщини?</a:t>
            </a:r>
            <a:endParaRPr sz="2100" dirty="0">
              <a:latin typeface="Calibri"/>
              <a:cs typeface="Calibri"/>
            </a:endParaRPr>
          </a:p>
          <a:p>
            <a:pPr marL="213360" marR="1082675" indent="-201295" algn="just">
              <a:lnSpc>
                <a:spcPct val="70500"/>
              </a:lnSpc>
              <a:spcBef>
                <a:spcPts val="860"/>
              </a:spcBef>
              <a:buFont typeface="Arial"/>
              <a:buChar char="•"/>
              <a:tabLst>
                <a:tab pos="213995" algn="l"/>
              </a:tabLst>
            </a:pPr>
            <a:r>
              <a:rPr sz="2100" b="1" dirty="0">
                <a:latin typeface="Calibri"/>
                <a:cs typeface="Calibri"/>
              </a:rPr>
              <a:t>Чи </a:t>
            </a:r>
            <a:r>
              <a:rPr sz="2100" b="1" spc="-10" dirty="0" err="1">
                <a:latin typeface="Calibri"/>
                <a:cs typeface="Calibri"/>
              </a:rPr>
              <a:t>передбачає</a:t>
            </a:r>
            <a:r>
              <a:rPr sz="2100" b="1" spc="-10" dirty="0">
                <a:latin typeface="Calibri"/>
                <a:cs typeface="Calibri"/>
              </a:rPr>
              <a:t> </a:t>
            </a:r>
            <a:r>
              <a:rPr sz="2100" b="1" dirty="0" err="1" smtClean="0">
                <a:latin typeface="Calibri"/>
                <a:cs typeface="Calibri"/>
              </a:rPr>
              <a:t>про</a:t>
            </a:r>
            <a:r>
              <a:rPr lang="uk-UA" sz="2100" b="1" dirty="0" smtClean="0">
                <a:latin typeface="Calibri"/>
                <a:cs typeface="Calibri"/>
              </a:rPr>
              <a:t>є</a:t>
            </a:r>
            <a:r>
              <a:rPr sz="2100" b="1" dirty="0" err="1" smtClean="0">
                <a:latin typeface="Calibri"/>
                <a:cs typeface="Calibri"/>
              </a:rPr>
              <a:t>кт</a:t>
            </a:r>
            <a:r>
              <a:rPr sz="2100" b="1" dirty="0" smtClean="0">
                <a:latin typeface="Calibri"/>
                <a:cs typeface="Calibri"/>
              </a:rPr>
              <a:t> </a:t>
            </a:r>
            <a:r>
              <a:rPr sz="2100" b="1" spc="-20" dirty="0">
                <a:latin typeface="Calibri"/>
                <a:cs typeface="Calibri"/>
              </a:rPr>
              <a:t>будь-яке  </a:t>
            </a:r>
            <a:r>
              <a:rPr sz="2100" b="1" spc="-10" dirty="0">
                <a:latin typeface="Calibri"/>
                <a:cs typeface="Calibri"/>
              </a:rPr>
              <a:t>недобровільне</a:t>
            </a:r>
            <a:r>
              <a:rPr sz="2100" b="1" spc="20" dirty="0">
                <a:latin typeface="Calibri"/>
                <a:cs typeface="Calibri"/>
              </a:rPr>
              <a:t> </a:t>
            </a:r>
            <a:r>
              <a:rPr sz="2100" b="1" spc="-10" dirty="0">
                <a:latin typeface="Calibri"/>
                <a:cs typeface="Calibri"/>
              </a:rPr>
              <a:t>переселення?</a:t>
            </a:r>
            <a:endParaRPr sz="2100" dirty="0">
              <a:latin typeface="Calibri"/>
              <a:cs typeface="Calibri"/>
            </a:endParaRPr>
          </a:p>
          <a:p>
            <a:pPr marL="213360" marR="5080" indent="-201295" algn="just">
              <a:lnSpc>
                <a:spcPct val="70100"/>
              </a:lnSpc>
              <a:spcBef>
                <a:spcPts val="875"/>
              </a:spcBef>
              <a:buFont typeface="Arial"/>
              <a:buChar char="•"/>
              <a:tabLst>
                <a:tab pos="213995" algn="l"/>
              </a:tabLst>
            </a:pPr>
            <a:r>
              <a:rPr sz="2100" b="1" dirty="0">
                <a:solidFill>
                  <a:srgbClr val="001F60"/>
                </a:solidFill>
                <a:latin typeface="Calibri"/>
                <a:cs typeface="Calibri"/>
              </a:rPr>
              <a:t>Чи </a:t>
            </a:r>
            <a:r>
              <a:rPr sz="2100" b="1" spc="-5" dirty="0">
                <a:solidFill>
                  <a:srgbClr val="001F60"/>
                </a:solidFill>
                <a:latin typeface="Calibri"/>
                <a:cs typeface="Calibri"/>
              </a:rPr>
              <a:t>призведе </a:t>
            </a:r>
            <a:r>
              <a:rPr sz="2100" b="1" spc="-10" dirty="0" err="1">
                <a:solidFill>
                  <a:srgbClr val="001F60"/>
                </a:solidFill>
                <a:latin typeface="Calibri"/>
                <a:cs typeface="Calibri"/>
              </a:rPr>
              <a:t>цей</a:t>
            </a:r>
            <a:r>
              <a:rPr sz="2100" b="1" spc="-10" dirty="0">
                <a:solidFill>
                  <a:srgbClr val="001F60"/>
                </a:solidFill>
                <a:latin typeface="Calibri"/>
                <a:cs typeface="Calibri"/>
              </a:rPr>
              <a:t> </a:t>
            </a:r>
            <a:r>
              <a:rPr sz="2100" b="1" spc="-5" dirty="0" err="1" smtClean="0">
                <a:solidFill>
                  <a:srgbClr val="001F60"/>
                </a:solidFill>
                <a:latin typeface="Calibri"/>
                <a:cs typeface="Calibri"/>
              </a:rPr>
              <a:t>про</a:t>
            </a:r>
            <a:r>
              <a:rPr lang="uk-UA" sz="2100" b="1" spc="-5" dirty="0" smtClean="0">
                <a:solidFill>
                  <a:srgbClr val="001F60"/>
                </a:solidFill>
                <a:latin typeface="Calibri"/>
                <a:cs typeface="Calibri"/>
              </a:rPr>
              <a:t>є</a:t>
            </a:r>
            <a:r>
              <a:rPr sz="2100" b="1" spc="-5" dirty="0" err="1" smtClean="0">
                <a:solidFill>
                  <a:srgbClr val="001F60"/>
                </a:solidFill>
                <a:latin typeface="Calibri"/>
                <a:cs typeface="Calibri"/>
              </a:rPr>
              <a:t>кт</a:t>
            </a:r>
            <a:r>
              <a:rPr sz="2100" b="1" spc="-5" dirty="0" smtClean="0">
                <a:solidFill>
                  <a:srgbClr val="001F60"/>
                </a:solidFill>
                <a:latin typeface="Calibri"/>
                <a:cs typeface="Calibri"/>
              </a:rPr>
              <a:t> </a:t>
            </a:r>
            <a:r>
              <a:rPr sz="2100" b="1" spc="-15" dirty="0">
                <a:solidFill>
                  <a:srgbClr val="001F60"/>
                </a:solidFill>
                <a:latin typeface="Calibri"/>
                <a:cs typeface="Calibri"/>
              </a:rPr>
              <a:t>до будь-яких  </a:t>
            </a:r>
            <a:r>
              <a:rPr sz="2100" b="1" dirty="0">
                <a:solidFill>
                  <a:srgbClr val="001F60"/>
                </a:solidFill>
                <a:latin typeface="Calibri"/>
                <a:cs typeface="Calibri"/>
              </a:rPr>
              <a:t>змін в </a:t>
            </a:r>
            <a:r>
              <a:rPr sz="2100" b="1" spc="-10" dirty="0">
                <a:solidFill>
                  <a:srgbClr val="001F60"/>
                </a:solidFill>
                <a:latin typeface="Calibri"/>
                <a:cs typeface="Calibri"/>
              </a:rPr>
              <a:t>умовах проживання місцевого  населення, </a:t>
            </a:r>
            <a:r>
              <a:rPr sz="2100" b="1" spc="-5" dirty="0">
                <a:solidFill>
                  <a:srgbClr val="001F60"/>
                </a:solidFill>
                <a:latin typeface="Calibri"/>
                <a:cs typeface="Calibri"/>
              </a:rPr>
              <a:t>які </a:t>
            </a:r>
            <a:r>
              <a:rPr sz="2100" b="1" spc="-10" dirty="0">
                <a:solidFill>
                  <a:srgbClr val="001F60"/>
                </a:solidFill>
                <a:latin typeface="Calibri"/>
                <a:cs typeface="Calibri"/>
              </a:rPr>
              <a:t>можуть </a:t>
            </a:r>
            <a:r>
              <a:rPr sz="2100" b="1" spc="-15" dirty="0">
                <a:solidFill>
                  <a:srgbClr val="001F60"/>
                </a:solidFill>
                <a:latin typeface="Calibri"/>
                <a:cs typeface="Calibri"/>
              </a:rPr>
              <a:t>бути </a:t>
            </a:r>
            <a:r>
              <a:rPr sz="2100" b="1" spc="-5" dirty="0">
                <a:solidFill>
                  <a:srgbClr val="001F60"/>
                </a:solidFill>
                <a:latin typeface="Calibri"/>
                <a:cs typeface="Calibri"/>
              </a:rPr>
              <a:t>сприйняті </a:t>
            </a:r>
            <a:r>
              <a:rPr sz="2100" b="1" dirty="0">
                <a:solidFill>
                  <a:srgbClr val="001F60"/>
                </a:solidFill>
                <a:latin typeface="Calibri"/>
                <a:cs typeface="Calibri"/>
              </a:rPr>
              <a:t>як  </a:t>
            </a:r>
            <a:r>
              <a:rPr sz="2100" b="1" spc="-10" dirty="0">
                <a:solidFill>
                  <a:srgbClr val="001F60"/>
                </a:solidFill>
                <a:latin typeface="Calibri"/>
                <a:cs typeface="Calibri"/>
              </a:rPr>
              <a:t>негативні </a:t>
            </a:r>
            <a:r>
              <a:rPr sz="2100" b="1" spc="-5" dirty="0">
                <a:solidFill>
                  <a:srgbClr val="001F60"/>
                </a:solidFill>
                <a:latin typeface="Calibri"/>
                <a:cs typeface="Calibri"/>
              </a:rPr>
              <a:t>(у </a:t>
            </a:r>
            <a:r>
              <a:rPr sz="2100" b="1" spc="-10" dirty="0">
                <a:solidFill>
                  <a:srgbClr val="001F60"/>
                </a:solidFill>
                <a:latin typeface="Calibri"/>
                <a:cs typeface="Calibri"/>
              </a:rPr>
              <a:t>тому числі</a:t>
            </a:r>
            <a:r>
              <a:rPr sz="2100" b="1" spc="90" dirty="0">
                <a:solidFill>
                  <a:srgbClr val="001F60"/>
                </a:solidFill>
                <a:latin typeface="Calibri"/>
                <a:cs typeface="Calibri"/>
              </a:rPr>
              <a:t> </a:t>
            </a:r>
            <a:r>
              <a:rPr sz="2100" b="1" spc="-5" dirty="0">
                <a:solidFill>
                  <a:srgbClr val="001F60"/>
                </a:solidFill>
                <a:latin typeface="Calibri"/>
                <a:cs typeface="Calibri"/>
              </a:rPr>
              <a:t>тимчасові)?</a:t>
            </a:r>
            <a:endParaRPr sz="2100" dirty="0"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772667"/>
            <a:ext cx="10692765" cy="13970"/>
          </a:xfrm>
          <a:custGeom>
            <a:avLst/>
            <a:gdLst/>
            <a:ahLst/>
            <a:cxnLst/>
            <a:rect l="l" t="t" r="r" b="b"/>
            <a:pathLst>
              <a:path w="10692765" h="13970">
                <a:moveTo>
                  <a:pt x="0" y="13716"/>
                </a:moveTo>
                <a:lnTo>
                  <a:pt x="10692385" y="13716"/>
                </a:lnTo>
                <a:lnTo>
                  <a:pt x="10692385" y="0"/>
                </a:lnTo>
                <a:lnTo>
                  <a:pt x="0" y="0"/>
                </a:lnTo>
                <a:lnTo>
                  <a:pt x="0" y="13716"/>
                </a:lnTo>
                <a:close/>
              </a:path>
            </a:pathLst>
          </a:custGeom>
          <a:solidFill>
            <a:srgbClr val="AAD1E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786384"/>
            <a:ext cx="10692765" cy="12700"/>
          </a:xfrm>
          <a:custGeom>
            <a:avLst/>
            <a:gdLst/>
            <a:ahLst/>
            <a:cxnLst/>
            <a:rect l="l" t="t" r="r" b="b"/>
            <a:pathLst>
              <a:path w="10692765" h="12700">
                <a:moveTo>
                  <a:pt x="0" y="12191"/>
                </a:moveTo>
                <a:lnTo>
                  <a:pt x="10692385" y="12191"/>
                </a:lnTo>
                <a:lnTo>
                  <a:pt x="10692385" y="0"/>
                </a:lnTo>
                <a:lnTo>
                  <a:pt x="0" y="0"/>
                </a:lnTo>
                <a:lnTo>
                  <a:pt x="0" y="12191"/>
                </a:lnTo>
                <a:close/>
              </a:path>
            </a:pathLst>
          </a:custGeom>
          <a:solidFill>
            <a:srgbClr val="A8D1E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798576"/>
            <a:ext cx="10692765" cy="12700"/>
          </a:xfrm>
          <a:custGeom>
            <a:avLst/>
            <a:gdLst/>
            <a:ahLst/>
            <a:cxnLst/>
            <a:rect l="l" t="t" r="r" b="b"/>
            <a:pathLst>
              <a:path w="10692765" h="12700">
                <a:moveTo>
                  <a:pt x="0" y="12192"/>
                </a:moveTo>
                <a:lnTo>
                  <a:pt x="10692385" y="12192"/>
                </a:lnTo>
                <a:lnTo>
                  <a:pt x="10692385" y="0"/>
                </a:lnTo>
                <a:lnTo>
                  <a:pt x="0" y="0"/>
                </a:lnTo>
                <a:lnTo>
                  <a:pt x="0" y="12192"/>
                </a:lnTo>
                <a:close/>
              </a:path>
            </a:pathLst>
          </a:custGeom>
          <a:solidFill>
            <a:srgbClr val="A8D1D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810768"/>
            <a:ext cx="10692765" cy="36830"/>
          </a:xfrm>
          <a:custGeom>
            <a:avLst/>
            <a:gdLst/>
            <a:ahLst/>
            <a:cxnLst/>
            <a:rect l="l" t="t" r="r" b="b"/>
            <a:pathLst>
              <a:path w="10692765" h="36830">
                <a:moveTo>
                  <a:pt x="0" y="36575"/>
                </a:moveTo>
                <a:lnTo>
                  <a:pt x="10692385" y="36575"/>
                </a:lnTo>
                <a:lnTo>
                  <a:pt x="10692385" y="0"/>
                </a:lnTo>
                <a:lnTo>
                  <a:pt x="0" y="0"/>
                </a:lnTo>
                <a:lnTo>
                  <a:pt x="0" y="36575"/>
                </a:lnTo>
                <a:close/>
              </a:path>
            </a:pathLst>
          </a:custGeom>
          <a:solidFill>
            <a:srgbClr val="A8D1D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0" y="847344"/>
            <a:ext cx="10692765" cy="36830"/>
          </a:xfrm>
          <a:custGeom>
            <a:avLst/>
            <a:gdLst/>
            <a:ahLst/>
            <a:cxnLst/>
            <a:rect l="l" t="t" r="r" b="b"/>
            <a:pathLst>
              <a:path w="10692765" h="36830">
                <a:moveTo>
                  <a:pt x="0" y="36576"/>
                </a:moveTo>
                <a:lnTo>
                  <a:pt x="10692385" y="36576"/>
                </a:lnTo>
                <a:lnTo>
                  <a:pt x="10692385" y="0"/>
                </a:lnTo>
                <a:lnTo>
                  <a:pt x="0" y="0"/>
                </a:lnTo>
                <a:lnTo>
                  <a:pt x="0" y="36576"/>
                </a:lnTo>
                <a:close/>
              </a:path>
            </a:pathLst>
          </a:custGeom>
          <a:solidFill>
            <a:srgbClr val="A7CFD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0" y="883920"/>
            <a:ext cx="10692765" cy="12700"/>
          </a:xfrm>
          <a:custGeom>
            <a:avLst/>
            <a:gdLst/>
            <a:ahLst/>
            <a:cxnLst/>
            <a:rect l="l" t="t" r="r" b="b"/>
            <a:pathLst>
              <a:path w="10692765" h="12700">
                <a:moveTo>
                  <a:pt x="0" y="12191"/>
                </a:moveTo>
                <a:lnTo>
                  <a:pt x="10692385" y="12191"/>
                </a:lnTo>
                <a:lnTo>
                  <a:pt x="10692385" y="0"/>
                </a:lnTo>
                <a:lnTo>
                  <a:pt x="0" y="0"/>
                </a:lnTo>
                <a:lnTo>
                  <a:pt x="0" y="12191"/>
                </a:lnTo>
                <a:close/>
              </a:path>
            </a:pathLst>
          </a:custGeom>
          <a:solidFill>
            <a:srgbClr val="A5CFD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0" y="896112"/>
            <a:ext cx="10692765" cy="12700"/>
          </a:xfrm>
          <a:custGeom>
            <a:avLst/>
            <a:gdLst/>
            <a:ahLst/>
            <a:cxnLst/>
            <a:rect l="l" t="t" r="r" b="b"/>
            <a:pathLst>
              <a:path w="10692765" h="12700">
                <a:moveTo>
                  <a:pt x="0" y="12191"/>
                </a:moveTo>
                <a:lnTo>
                  <a:pt x="10692385" y="12191"/>
                </a:lnTo>
                <a:lnTo>
                  <a:pt x="10692385" y="0"/>
                </a:lnTo>
                <a:lnTo>
                  <a:pt x="0" y="0"/>
                </a:lnTo>
                <a:lnTo>
                  <a:pt x="0" y="12191"/>
                </a:lnTo>
                <a:close/>
              </a:path>
            </a:pathLst>
          </a:custGeom>
          <a:solidFill>
            <a:srgbClr val="A5CFD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0" y="908304"/>
            <a:ext cx="10692765" cy="24765"/>
          </a:xfrm>
          <a:custGeom>
            <a:avLst/>
            <a:gdLst/>
            <a:ahLst/>
            <a:cxnLst/>
            <a:rect l="l" t="t" r="r" b="b"/>
            <a:pathLst>
              <a:path w="10692765" h="24765">
                <a:moveTo>
                  <a:pt x="0" y="24383"/>
                </a:moveTo>
                <a:lnTo>
                  <a:pt x="10692385" y="24383"/>
                </a:lnTo>
                <a:lnTo>
                  <a:pt x="10692385" y="0"/>
                </a:lnTo>
                <a:lnTo>
                  <a:pt x="0" y="0"/>
                </a:lnTo>
                <a:lnTo>
                  <a:pt x="0" y="24383"/>
                </a:lnTo>
                <a:close/>
              </a:path>
            </a:pathLst>
          </a:custGeom>
          <a:solidFill>
            <a:srgbClr val="A5CFD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0" y="932688"/>
            <a:ext cx="10692765" cy="12700"/>
          </a:xfrm>
          <a:custGeom>
            <a:avLst/>
            <a:gdLst/>
            <a:ahLst/>
            <a:cxnLst/>
            <a:rect l="l" t="t" r="r" b="b"/>
            <a:pathLst>
              <a:path w="10692765" h="12700">
                <a:moveTo>
                  <a:pt x="0" y="12191"/>
                </a:moveTo>
                <a:lnTo>
                  <a:pt x="10692385" y="12191"/>
                </a:lnTo>
                <a:lnTo>
                  <a:pt x="10692385" y="0"/>
                </a:lnTo>
                <a:lnTo>
                  <a:pt x="0" y="0"/>
                </a:lnTo>
                <a:lnTo>
                  <a:pt x="0" y="12191"/>
                </a:lnTo>
                <a:close/>
              </a:path>
            </a:pathLst>
          </a:custGeom>
          <a:solidFill>
            <a:srgbClr val="A3CFD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0" y="944880"/>
            <a:ext cx="10692765" cy="12700"/>
          </a:xfrm>
          <a:custGeom>
            <a:avLst/>
            <a:gdLst/>
            <a:ahLst/>
            <a:cxnLst/>
            <a:rect l="l" t="t" r="r" b="b"/>
            <a:pathLst>
              <a:path w="10692765" h="12700">
                <a:moveTo>
                  <a:pt x="0" y="12192"/>
                </a:moveTo>
                <a:lnTo>
                  <a:pt x="10692385" y="12192"/>
                </a:lnTo>
                <a:lnTo>
                  <a:pt x="10692385" y="0"/>
                </a:lnTo>
                <a:lnTo>
                  <a:pt x="0" y="0"/>
                </a:lnTo>
                <a:lnTo>
                  <a:pt x="0" y="12192"/>
                </a:lnTo>
                <a:close/>
              </a:path>
            </a:pathLst>
          </a:custGeom>
          <a:solidFill>
            <a:srgbClr val="A3CF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0" y="957072"/>
            <a:ext cx="10692765" cy="24765"/>
          </a:xfrm>
          <a:custGeom>
            <a:avLst/>
            <a:gdLst/>
            <a:ahLst/>
            <a:cxnLst/>
            <a:rect l="l" t="t" r="r" b="b"/>
            <a:pathLst>
              <a:path w="10692765" h="24765">
                <a:moveTo>
                  <a:pt x="0" y="24383"/>
                </a:moveTo>
                <a:lnTo>
                  <a:pt x="10692385" y="24383"/>
                </a:lnTo>
                <a:lnTo>
                  <a:pt x="10692385" y="0"/>
                </a:lnTo>
                <a:lnTo>
                  <a:pt x="0" y="0"/>
                </a:lnTo>
                <a:lnTo>
                  <a:pt x="0" y="24383"/>
                </a:lnTo>
                <a:close/>
              </a:path>
            </a:pathLst>
          </a:custGeom>
          <a:solidFill>
            <a:srgbClr val="A3CF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0" y="981456"/>
            <a:ext cx="10692765" cy="12700"/>
          </a:xfrm>
          <a:custGeom>
            <a:avLst/>
            <a:gdLst/>
            <a:ahLst/>
            <a:cxnLst/>
            <a:rect l="l" t="t" r="r" b="b"/>
            <a:pathLst>
              <a:path w="10692765" h="12700">
                <a:moveTo>
                  <a:pt x="0" y="12191"/>
                </a:moveTo>
                <a:lnTo>
                  <a:pt x="10692385" y="12191"/>
                </a:lnTo>
                <a:lnTo>
                  <a:pt x="10692385" y="0"/>
                </a:lnTo>
                <a:lnTo>
                  <a:pt x="0" y="0"/>
                </a:lnTo>
                <a:lnTo>
                  <a:pt x="0" y="12191"/>
                </a:lnTo>
                <a:close/>
              </a:path>
            </a:pathLst>
          </a:custGeom>
          <a:solidFill>
            <a:srgbClr val="A1CF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0" y="993648"/>
            <a:ext cx="10692765" cy="12700"/>
          </a:xfrm>
          <a:custGeom>
            <a:avLst/>
            <a:gdLst/>
            <a:ahLst/>
            <a:cxnLst/>
            <a:rect l="l" t="t" r="r" b="b"/>
            <a:pathLst>
              <a:path w="10692765" h="12700">
                <a:moveTo>
                  <a:pt x="0" y="12191"/>
                </a:moveTo>
                <a:lnTo>
                  <a:pt x="10692385" y="12191"/>
                </a:lnTo>
                <a:lnTo>
                  <a:pt x="10692385" y="0"/>
                </a:lnTo>
                <a:lnTo>
                  <a:pt x="0" y="0"/>
                </a:lnTo>
                <a:lnTo>
                  <a:pt x="0" y="12191"/>
                </a:lnTo>
                <a:close/>
              </a:path>
            </a:pathLst>
          </a:custGeom>
          <a:solidFill>
            <a:srgbClr val="A1CD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0" y="1005840"/>
            <a:ext cx="10692765" cy="36830"/>
          </a:xfrm>
          <a:custGeom>
            <a:avLst/>
            <a:gdLst/>
            <a:ahLst/>
            <a:cxnLst/>
            <a:rect l="l" t="t" r="r" b="b"/>
            <a:pathLst>
              <a:path w="10692765" h="36830">
                <a:moveTo>
                  <a:pt x="0" y="36576"/>
                </a:moveTo>
                <a:lnTo>
                  <a:pt x="10692385" y="36576"/>
                </a:lnTo>
                <a:lnTo>
                  <a:pt x="10692385" y="0"/>
                </a:lnTo>
                <a:lnTo>
                  <a:pt x="0" y="0"/>
                </a:lnTo>
                <a:lnTo>
                  <a:pt x="0" y="36576"/>
                </a:lnTo>
                <a:close/>
              </a:path>
            </a:pathLst>
          </a:custGeom>
          <a:solidFill>
            <a:srgbClr val="A1CD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0" y="1042416"/>
            <a:ext cx="10692765" cy="36830"/>
          </a:xfrm>
          <a:custGeom>
            <a:avLst/>
            <a:gdLst/>
            <a:ahLst/>
            <a:cxnLst/>
            <a:rect l="l" t="t" r="r" b="b"/>
            <a:pathLst>
              <a:path w="10692765" h="36830">
                <a:moveTo>
                  <a:pt x="0" y="36575"/>
                </a:moveTo>
                <a:lnTo>
                  <a:pt x="10692385" y="36575"/>
                </a:lnTo>
                <a:lnTo>
                  <a:pt x="10692385" y="0"/>
                </a:lnTo>
                <a:lnTo>
                  <a:pt x="0" y="0"/>
                </a:lnTo>
                <a:lnTo>
                  <a:pt x="0" y="36575"/>
                </a:lnTo>
                <a:close/>
              </a:path>
            </a:pathLst>
          </a:custGeom>
          <a:solidFill>
            <a:srgbClr val="A0CD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0" y="1078991"/>
            <a:ext cx="10692765" cy="12700"/>
          </a:xfrm>
          <a:custGeom>
            <a:avLst/>
            <a:gdLst/>
            <a:ahLst/>
            <a:cxnLst/>
            <a:rect l="l" t="t" r="r" b="b"/>
            <a:pathLst>
              <a:path w="10692765" h="12700">
                <a:moveTo>
                  <a:pt x="0" y="12191"/>
                </a:moveTo>
                <a:lnTo>
                  <a:pt x="10692385" y="12191"/>
                </a:lnTo>
                <a:lnTo>
                  <a:pt x="10692385" y="0"/>
                </a:lnTo>
                <a:lnTo>
                  <a:pt x="0" y="0"/>
                </a:lnTo>
                <a:lnTo>
                  <a:pt x="0" y="12191"/>
                </a:lnTo>
                <a:close/>
              </a:path>
            </a:pathLst>
          </a:custGeom>
          <a:solidFill>
            <a:srgbClr val="9ECD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0" y="1091183"/>
            <a:ext cx="10692765" cy="12700"/>
          </a:xfrm>
          <a:custGeom>
            <a:avLst/>
            <a:gdLst/>
            <a:ahLst/>
            <a:cxnLst/>
            <a:rect l="l" t="t" r="r" b="b"/>
            <a:pathLst>
              <a:path w="10692765" h="12700">
                <a:moveTo>
                  <a:pt x="0" y="12191"/>
                </a:moveTo>
                <a:lnTo>
                  <a:pt x="10692385" y="12191"/>
                </a:lnTo>
                <a:lnTo>
                  <a:pt x="10692385" y="0"/>
                </a:lnTo>
                <a:lnTo>
                  <a:pt x="0" y="0"/>
                </a:lnTo>
                <a:lnTo>
                  <a:pt x="0" y="12191"/>
                </a:lnTo>
                <a:close/>
              </a:path>
            </a:pathLst>
          </a:custGeom>
          <a:solidFill>
            <a:srgbClr val="9ECCD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0" y="1103375"/>
            <a:ext cx="10692765" cy="24765"/>
          </a:xfrm>
          <a:custGeom>
            <a:avLst/>
            <a:gdLst/>
            <a:ahLst/>
            <a:cxnLst/>
            <a:rect l="l" t="t" r="r" b="b"/>
            <a:pathLst>
              <a:path w="10692765" h="24765">
                <a:moveTo>
                  <a:pt x="0" y="24384"/>
                </a:moveTo>
                <a:lnTo>
                  <a:pt x="10692385" y="24384"/>
                </a:lnTo>
                <a:lnTo>
                  <a:pt x="10692385" y="0"/>
                </a:lnTo>
                <a:lnTo>
                  <a:pt x="0" y="0"/>
                </a:lnTo>
                <a:lnTo>
                  <a:pt x="0" y="24384"/>
                </a:lnTo>
                <a:close/>
              </a:path>
            </a:pathLst>
          </a:custGeom>
          <a:solidFill>
            <a:srgbClr val="9ECCD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0" y="1127760"/>
            <a:ext cx="10692765" cy="12700"/>
          </a:xfrm>
          <a:custGeom>
            <a:avLst/>
            <a:gdLst/>
            <a:ahLst/>
            <a:cxnLst/>
            <a:rect l="l" t="t" r="r" b="b"/>
            <a:pathLst>
              <a:path w="10692765" h="12700">
                <a:moveTo>
                  <a:pt x="0" y="12191"/>
                </a:moveTo>
                <a:lnTo>
                  <a:pt x="10692385" y="12191"/>
                </a:lnTo>
                <a:lnTo>
                  <a:pt x="10692385" y="0"/>
                </a:lnTo>
                <a:lnTo>
                  <a:pt x="0" y="0"/>
                </a:lnTo>
                <a:lnTo>
                  <a:pt x="0" y="12191"/>
                </a:lnTo>
                <a:close/>
              </a:path>
            </a:pathLst>
          </a:custGeom>
          <a:solidFill>
            <a:srgbClr val="9CCCD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0" y="1139952"/>
            <a:ext cx="10692765" cy="12700"/>
          </a:xfrm>
          <a:custGeom>
            <a:avLst/>
            <a:gdLst/>
            <a:ahLst/>
            <a:cxnLst/>
            <a:rect l="l" t="t" r="r" b="b"/>
            <a:pathLst>
              <a:path w="10692765" h="12700">
                <a:moveTo>
                  <a:pt x="0" y="12191"/>
                </a:moveTo>
                <a:lnTo>
                  <a:pt x="10692385" y="12191"/>
                </a:lnTo>
                <a:lnTo>
                  <a:pt x="10692385" y="0"/>
                </a:lnTo>
                <a:lnTo>
                  <a:pt x="0" y="0"/>
                </a:lnTo>
                <a:lnTo>
                  <a:pt x="0" y="12191"/>
                </a:lnTo>
                <a:close/>
              </a:path>
            </a:pathLst>
          </a:custGeom>
          <a:solidFill>
            <a:srgbClr val="9CCAD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0" y="1152144"/>
            <a:ext cx="10692765" cy="26034"/>
          </a:xfrm>
          <a:custGeom>
            <a:avLst/>
            <a:gdLst/>
            <a:ahLst/>
            <a:cxnLst/>
            <a:rect l="l" t="t" r="r" b="b"/>
            <a:pathLst>
              <a:path w="10692765" h="26034">
                <a:moveTo>
                  <a:pt x="0" y="25908"/>
                </a:moveTo>
                <a:lnTo>
                  <a:pt x="10692385" y="25908"/>
                </a:lnTo>
                <a:lnTo>
                  <a:pt x="10692385" y="0"/>
                </a:lnTo>
                <a:lnTo>
                  <a:pt x="0" y="0"/>
                </a:lnTo>
                <a:lnTo>
                  <a:pt x="0" y="25908"/>
                </a:lnTo>
                <a:close/>
              </a:path>
            </a:pathLst>
          </a:custGeom>
          <a:solidFill>
            <a:srgbClr val="9CCAD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0" y="1178052"/>
            <a:ext cx="10692765" cy="12700"/>
          </a:xfrm>
          <a:custGeom>
            <a:avLst/>
            <a:gdLst/>
            <a:ahLst/>
            <a:cxnLst/>
            <a:rect l="l" t="t" r="r" b="b"/>
            <a:pathLst>
              <a:path w="10692765" h="12700">
                <a:moveTo>
                  <a:pt x="0" y="12191"/>
                </a:moveTo>
                <a:lnTo>
                  <a:pt x="10692385" y="12191"/>
                </a:lnTo>
                <a:lnTo>
                  <a:pt x="10692385" y="0"/>
                </a:lnTo>
                <a:lnTo>
                  <a:pt x="0" y="0"/>
                </a:lnTo>
                <a:lnTo>
                  <a:pt x="0" y="12191"/>
                </a:lnTo>
                <a:close/>
              </a:path>
            </a:pathLst>
          </a:custGeom>
          <a:solidFill>
            <a:srgbClr val="9ACAD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0" y="1190244"/>
            <a:ext cx="10692765" cy="12700"/>
          </a:xfrm>
          <a:custGeom>
            <a:avLst/>
            <a:gdLst/>
            <a:ahLst/>
            <a:cxnLst/>
            <a:rect l="l" t="t" r="r" b="b"/>
            <a:pathLst>
              <a:path w="10692765" h="12700">
                <a:moveTo>
                  <a:pt x="0" y="12191"/>
                </a:moveTo>
                <a:lnTo>
                  <a:pt x="10692385" y="12191"/>
                </a:lnTo>
                <a:lnTo>
                  <a:pt x="10692385" y="0"/>
                </a:lnTo>
                <a:lnTo>
                  <a:pt x="0" y="0"/>
                </a:lnTo>
                <a:lnTo>
                  <a:pt x="0" y="12191"/>
                </a:lnTo>
                <a:close/>
              </a:path>
            </a:pathLst>
          </a:custGeom>
          <a:solidFill>
            <a:srgbClr val="9ACAD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0" y="1202436"/>
            <a:ext cx="10692765" cy="24765"/>
          </a:xfrm>
          <a:custGeom>
            <a:avLst/>
            <a:gdLst/>
            <a:ahLst/>
            <a:cxnLst/>
            <a:rect l="l" t="t" r="r" b="b"/>
            <a:pathLst>
              <a:path w="10692765" h="24765">
                <a:moveTo>
                  <a:pt x="0" y="24384"/>
                </a:moveTo>
                <a:lnTo>
                  <a:pt x="10692385" y="24384"/>
                </a:lnTo>
                <a:lnTo>
                  <a:pt x="10692385" y="0"/>
                </a:lnTo>
                <a:lnTo>
                  <a:pt x="0" y="0"/>
                </a:lnTo>
                <a:lnTo>
                  <a:pt x="0" y="24384"/>
                </a:lnTo>
                <a:close/>
              </a:path>
            </a:pathLst>
          </a:custGeom>
          <a:solidFill>
            <a:srgbClr val="9ACAD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0" y="1226820"/>
            <a:ext cx="10692765" cy="24765"/>
          </a:xfrm>
          <a:custGeom>
            <a:avLst/>
            <a:gdLst/>
            <a:ahLst/>
            <a:cxnLst/>
            <a:rect l="l" t="t" r="r" b="b"/>
            <a:pathLst>
              <a:path w="10692765" h="24765">
                <a:moveTo>
                  <a:pt x="0" y="24383"/>
                </a:moveTo>
                <a:lnTo>
                  <a:pt x="10692385" y="24383"/>
                </a:lnTo>
                <a:lnTo>
                  <a:pt x="10692385" y="0"/>
                </a:lnTo>
                <a:lnTo>
                  <a:pt x="0" y="0"/>
                </a:lnTo>
                <a:lnTo>
                  <a:pt x="0" y="24383"/>
                </a:lnTo>
                <a:close/>
              </a:path>
            </a:pathLst>
          </a:custGeom>
          <a:solidFill>
            <a:srgbClr val="99CAD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0" y="1251204"/>
            <a:ext cx="10692765" cy="20320"/>
          </a:xfrm>
          <a:custGeom>
            <a:avLst/>
            <a:gdLst/>
            <a:ahLst/>
            <a:cxnLst/>
            <a:rect l="l" t="t" r="r" b="b"/>
            <a:pathLst>
              <a:path w="10692765" h="20319">
                <a:moveTo>
                  <a:pt x="0" y="19812"/>
                </a:moveTo>
                <a:lnTo>
                  <a:pt x="10692385" y="19812"/>
                </a:lnTo>
                <a:lnTo>
                  <a:pt x="10692385" y="0"/>
                </a:lnTo>
                <a:lnTo>
                  <a:pt x="0" y="0"/>
                </a:lnTo>
                <a:lnTo>
                  <a:pt x="0" y="19812"/>
                </a:lnTo>
                <a:close/>
              </a:path>
            </a:pathLst>
          </a:custGeom>
          <a:solidFill>
            <a:srgbClr val="97CAD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0" y="1271016"/>
            <a:ext cx="10692765" cy="17145"/>
          </a:xfrm>
          <a:custGeom>
            <a:avLst/>
            <a:gdLst/>
            <a:ahLst/>
            <a:cxnLst/>
            <a:rect l="l" t="t" r="r" b="b"/>
            <a:pathLst>
              <a:path w="10692765" h="17144">
                <a:moveTo>
                  <a:pt x="0" y="16763"/>
                </a:moveTo>
                <a:lnTo>
                  <a:pt x="10692385" y="16763"/>
                </a:lnTo>
                <a:lnTo>
                  <a:pt x="10692385" y="0"/>
                </a:lnTo>
                <a:lnTo>
                  <a:pt x="0" y="0"/>
                </a:lnTo>
                <a:lnTo>
                  <a:pt x="0" y="16763"/>
                </a:lnTo>
                <a:close/>
              </a:path>
            </a:pathLst>
          </a:custGeom>
          <a:solidFill>
            <a:srgbClr val="97CAD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0" y="1287780"/>
            <a:ext cx="10692765" cy="15240"/>
          </a:xfrm>
          <a:custGeom>
            <a:avLst/>
            <a:gdLst/>
            <a:ahLst/>
            <a:cxnLst/>
            <a:rect l="l" t="t" r="r" b="b"/>
            <a:pathLst>
              <a:path w="10692765" h="15240">
                <a:moveTo>
                  <a:pt x="0" y="15240"/>
                </a:moveTo>
                <a:lnTo>
                  <a:pt x="10692385" y="15240"/>
                </a:lnTo>
                <a:lnTo>
                  <a:pt x="10692385" y="0"/>
                </a:lnTo>
                <a:lnTo>
                  <a:pt x="0" y="0"/>
                </a:lnTo>
                <a:lnTo>
                  <a:pt x="0" y="15240"/>
                </a:lnTo>
                <a:close/>
              </a:path>
            </a:pathLst>
          </a:custGeom>
          <a:solidFill>
            <a:srgbClr val="95C8D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0" y="1303020"/>
            <a:ext cx="10692765" cy="21590"/>
          </a:xfrm>
          <a:custGeom>
            <a:avLst/>
            <a:gdLst/>
            <a:ahLst/>
            <a:cxnLst/>
            <a:rect l="l" t="t" r="r" b="b"/>
            <a:pathLst>
              <a:path w="10692765" h="21590">
                <a:moveTo>
                  <a:pt x="0" y="21335"/>
                </a:moveTo>
                <a:lnTo>
                  <a:pt x="10692385" y="21335"/>
                </a:lnTo>
                <a:lnTo>
                  <a:pt x="10692385" y="0"/>
                </a:lnTo>
                <a:lnTo>
                  <a:pt x="0" y="0"/>
                </a:lnTo>
                <a:lnTo>
                  <a:pt x="0" y="21335"/>
                </a:lnTo>
                <a:close/>
              </a:path>
            </a:pathLst>
          </a:custGeom>
          <a:solidFill>
            <a:srgbClr val="95C8D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0" y="1324355"/>
            <a:ext cx="10692765" cy="12700"/>
          </a:xfrm>
          <a:custGeom>
            <a:avLst/>
            <a:gdLst/>
            <a:ahLst/>
            <a:cxnLst/>
            <a:rect l="l" t="t" r="r" b="b"/>
            <a:pathLst>
              <a:path w="10692765" h="12700">
                <a:moveTo>
                  <a:pt x="0" y="12192"/>
                </a:moveTo>
                <a:lnTo>
                  <a:pt x="10692385" y="12192"/>
                </a:lnTo>
                <a:lnTo>
                  <a:pt x="10692385" y="0"/>
                </a:lnTo>
                <a:lnTo>
                  <a:pt x="0" y="0"/>
                </a:lnTo>
                <a:lnTo>
                  <a:pt x="0" y="12192"/>
                </a:lnTo>
                <a:close/>
              </a:path>
            </a:pathLst>
          </a:custGeom>
          <a:solidFill>
            <a:srgbClr val="93C8D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0" y="1336548"/>
            <a:ext cx="10692765" cy="12700"/>
          </a:xfrm>
          <a:custGeom>
            <a:avLst/>
            <a:gdLst/>
            <a:ahLst/>
            <a:cxnLst/>
            <a:rect l="l" t="t" r="r" b="b"/>
            <a:pathLst>
              <a:path w="10692765" h="12700">
                <a:moveTo>
                  <a:pt x="0" y="12191"/>
                </a:moveTo>
                <a:lnTo>
                  <a:pt x="10692385" y="12191"/>
                </a:lnTo>
                <a:lnTo>
                  <a:pt x="10692385" y="0"/>
                </a:lnTo>
                <a:lnTo>
                  <a:pt x="0" y="0"/>
                </a:lnTo>
                <a:lnTo>
                  <a:pt x="0" y="12191"/>
                </a:lnTo>
                <a:close/>
              </a:path>
            </a:pathLst>
          </a:custGeom>
          <a:solidFill>
            <a:srgbClr val="93C8D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0" y="1348740"/>
            <a:ext cx="10692765" cy="24765"/>
          </a:xfrm>
          <a:custGeom>
            <a:avLst/>
            <a:gdLst/>
            <a:ahLst/>
            <a:cxnLst/>
            <a:rect l="l" t="t" r="r" b="b"/>
            <a:pathLst>
              <a:path w="10692765" h="24765">
                <a:moveTo>
                  <a:pt x="0" y="24383"/>
                </a:moveTo>
                <a:lnTo>
                  <a:pt x="10692385" y="24383"/>
                </a:lnTo>
                <a:lnTo>
                  <a:pt x="10692385" y="0"/>
                </a:lnTo>
                <a:lnTo>
                  <a:pt x="0" y="0"/>
                </a:lnTo>
                <a:lnTo>
                  <a:pt x="0" y="24383"/>
                </a:lnTo>
                <a:close/>
              </a:path>
            </a:pathLst>
          </a:custGeom>
          <a:solidFill>
            <a:srgbClr val="93C8D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0" y="1373124"/>
            <a:ext cx="10692765" cy="12700"/>
          </a:xfrm>
          <a:custGeom>
            <a:avLst/>
            <a:gdLst/>
            <a:ahLst/>
            <a:cxnLst/>
            <a:rect l="l" t="t" r="r" b="b"/>
            <a:pathLst>
              <a:path w="10692765" h="12700">
                <a:moveTo>
                  <a:pt x="0" y="12191"/>
                </a:moveTo>
                <a:lnTo>
                  <a:pt x="10692385" y="12191"/>
                </a:lnTo>
                <a:lnTo>
                  <a:pt x="10692385" y="0"/>
                </a:lnTo>
                <a:lnTo>
                  <a:pt x="0" y="0"/>
                </a:lnTo>
                <a:lnTo>
                  <a:pt x="0" y="12191"/>
                </a:lnTo>
                <a:close/>
              </a:path>
            </a:pathLst>
          </a:custGeom>
          <a:solidFill>
            <a:srgbClr val="91C8D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0" y="1385316"/>
            <a:ext cx="10692765" cy="12700"/>
          </a:xfrm>
          <a:custGeom>
            <a:avLst/>
            <a:gdLst/>
            <a:ahLst/>
            <a:cxnLst/>
            <a:rect l="l" t="t" r="r" b="b"/>
            <a:pathLst>
              <a:path w="10692765" h="12700">
                <a:moveTo>
                  <a:pt x="0" y="12191"/>
                </a:moveTo>
                <a:lnTo>
                  <a:pt x="10692385" y="12191"/>
                </a:lnTo>
                <a:lnTo>
                  <a:pt x="10692385" y="0"/>
                </a:lnTo>
                <a:lnTo>
                  <a:pt x="0" y="0"/>
                </a:lnTo>
                <a:lnTo>
                  <a:pt x="0" y="12191"/>
                </a:lnTo>
                <a:close/>
              </a:path>
            </a:pathLst>
          </a:custGeom>
          <a:solidFill>
            <a:srgbClr val="91C6D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0" y="1397508"/>
            <a:ext cx="10692765" cy="24765"/>
          </a:xfrm>
          <a:custGeom>
            <a:avLst/>
            <a:gdLst/>
            <a:ahLst/>
            <a:cxnLst/>
            <a:rect l="l" t="t" r="r" b="b"/>
            <a:pathLst>
              <a:path w="10692765" h="24765">
                <a:moveTo>
                  <a:pt x="0" y="24383"/>
                </a:moveTo>
                <a:lnTo>
                  <a:pt x="10692385" y="24383"/>
                </a:lnTo>
                <a:lnTo>
                  <a:pt x="10692385" y="0"/>
                </a:lnTo>
                <a:lnTo>
                  <a:pt x="0" y="0"/>
                </a:lnTo>
                <a:lnTo>
                  <a:pt x="0" y="24383"/>
                </a:lnTo>
                <a:close/>
              </a:path>
            </a:pathLst>
          </a:custGeom>
          <a:solidFill>
            <a:srgbClr val="90C6D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0" y="1421892"/>
            <a:ext cx="10692765" cy="24765"/>
          </a:xfrm>
          <a:custGeom>
            <a:avLst/>
            <a:gdLst/>
            <a:ahLst/>
            <a:cxnLst/>
            <a:rect l="l" t="t" r="r" b="b"/>
            <a:pathLst>
              <a:path w="10692765" h="24765">
                <a:moveTo>
                  <a:pt x="0" y="24383"/>
                </a:moveTo>
                <a:lnTo>
                  <a:pt x="10692385" y="24383"/>
                </a:lnTo>
                <a:lnTo>
                  <a:pt x="10692385" y="0"/>
                </a:lnTo>
                <a:lnTo>
                  <a:pt x="0" y="0"/>
                </a:lnTo>
                <a:lnTo>
                  <a:pt x="0" y="24383"/>
                </a:lnTo>
                <a:close/>
              </a:path>
            </a:pathLst>
          </a:custGeom>
          <a:solidFill>
            <a:srgbClr val="90C6D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0" y="1446275"/>
            <a:ext cx="10692765" cy="20320"/>
          </a:xfrm>
          <a:custGeom>
            <a:avLst/>
            <a:gdLst/>
            <a:ahLst/>
            <a:cxnLst/>
            <a:rect l="l" t="t" r="r" b="b"/>
            <a:pathLst>
              <a:path w="10692765" h="20319">
                <a:moveTo>
                  <a:pt x="0" y="19812"/>
                </a:moveTo>
                <a:lnTo>
                  <a:pt x="10692385" y="19812"/>
                </a:lnTo>
                <a:lnTo>
                  <a:pt x="10692385" y="0"/>
                </a:lnTo>
                <a:lnTo>
                  <a:pt x="0" y="0"/>
                </a:lnTo>
                <a:lnTo>
                  <a:pt x="0" y="19812"/>
                </a:lnTo>
                <a:close/>
              </a:path>
            </a:pathLst>
          </a:custGeom>
          <a:solidFill>
            <a:srgbClr val="8EC6D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0" y="1466088"/>
            <a:ext cx="10692765" cy="17145"/>
          </a:xfrm>
          <a:custGeom>
            <a:avLst/>
            <a:gdLst/>
            <a:ahLst/>
            <a:cxnLst/>
            <a:rect l="l" t="t" r="r" b="b"/>
            <a:pathLst>
              <a:path w="10692765" h="17144">
                <a:moveTo>
                  <a:pt x="0" y="16763"/>
                </a:moveTo>
                <a:lnTo>
                  <a:pt x="10692385" y="16763"/>
                </a:lnTo>
                <a:lnTo>
                  <a:pt x="10692385" y="0"/>
                </a:lnTo>
                <a:lnTo>
                  <a:pt x="0" y="0"/>
                </a:lnTo>
                <a:lnTo>
                  <a:pt x="0" y="16763"/>
                </a:lnTo>
                <a:close/>
              </a:path>
            </a:pathLst>
          </a:custGeom>
          <a:solidFill>
            <a:srgbClr val="8EC6D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0" y="1482852"/>
            <a:ext cx="10692765" cy="17145"/>
          </a:xfrm>
          <a:custGeom>
            <a:avLst/>
            <a:gdLst/>
            <a:ahLst/>
            <a:cxnLst/>
            <a:rect l="l" t="t" r="r" b="b"/>
            <a:pathLst>
              <a:path w="10692765" h="17144">
                <a:moveTo>
                  <a:pt x="0" y="16764"/>
                </a:moveTo>
                <a:lnTo>
                  <a:pt x="10692385" y="16764"/>
                </a:lnTo>
                <a:lnTo>
                  <a:pt x="10692385" y="0"/>
                </a:lnTo>
                <a:lnTo>
                  <a:pt x="0" y="0"/>
                </a:lnTo>
                <a:lnTo>
                  <a:pt x="0" y="16764"/>
                </a:lnTo>
                <a:close/>
              </a:path>
            </a:pathLst>
          </a:custGeom>
          <a:solidFill>
            <a:srgbClr val="8CC6D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0" y="1499616"/>
            <a:ext cx="10692765" cy="20320"/>
          </a:xfrm>
          <a:custGeom>
            <a:avLst/>
            <a:gdLst/>
            <a:ahLst/>
            <a:cxnLst/>
            <a:rect l="l" t="t" r="r" b="b"/>
            <a:pathLst>
              <a:path w="10692765" h="20319">
                <a:moveTo>
                  <a:pt x="0" y="19812"/>
                </a:moveTo>
                <a:lnTo>
                  <a:pt x="10692385" y="19812"/>
                </a:lnTo>
                <a:lnTo>
                  <a:pt x="10692385" y="0"/>
                </a:lnTo>
                <a:lnTo>
                  <a:pt x="0" y="0"/>
                </a:lnTo>
                <a:lnTo>
                  <a:pt x="0" y="19812"/>
                </a:lnTo>
                <a:close/>
              </a:path>
            </a:pathLst>
          </a:custGeom>
          <a:solidFill>
            <a:srgbClr val="8CC6D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0" y="1519428"/>
            <a:ext cx="10692765" cy="12700"/>
          </a:xfrm>
          <a:custGeom>
            <a:avLst/>
            <a:gdLst/>
            <a:ahLst/>
            <a:cxnLst/>
            <a:rect l="l" t="t" r="r" b="b"/>
            <a:pathLst>
              <a:path w="10692765" h="12700">
                <a:moveTo>
                  <a:pt x="0" y="12191"/>
                </a:moveTo>
                <a:lnTo>
                  <a:pt x="10692385" y="12191"/>
                </a:lnTo>
                <a:lnTo>
                  <a:pt x="10692385" y="0"/>
                </a:lnTo>
                <a:lnTo>
                  <a:pt x="0" y="0"/>
                </a:lnTo>
                <a:lnTo>
                  <a:pt x="0" y="12191"/>
                </a:lnTo>
                <a:close/>
              </a:path>
            </a:pathLst>
          </a:custGeom>
          <a:solidFill>
            <a:srgbClr val="8AC6D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0" y="1531620"/>
            <a:ext cx="10692765" cy="12700"/>
          </a:xfrm>
          <a:custGeom>
            <a:avLst/>
            <a:gdLst/>
            <a:ahLst/>
            <a:cxnLst/>
            <a:rect l="l" t="t" r="r" b="b"/>
            <a:pathLst>
              <a:path w="10692765" h="12700">
                <a:moveTo>
                  <a:pt x="0" y="12191"/>
                </a:moveTo>
                <a:lnTo>
                  <a:pt x="10692385" y="12191"/>
                </a:lnTo>
                <a:lnTo>
                  <a:pt x="10692385" y="0"/>
                </a:lnTo>
                <a:lnTo>
                  <a:pt x="0" y="0"/>
                </a:lnTo>
                <a:lnTo>
                  <a:pt x="0" y="12191"/>
                </a:lnTo>
                <a:close/>
              </a:path>
            </a:pathLst>
          </a:custGeom>
          <a:solidFill>
            <a:srgbClr val="8AC4D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0" y="1543812"/>
            <a:ext cx="10692765" cy="12700"/>
          </a:xfrm>
          <a:custGeom>
            <a:avLst/>
            <a:gdLst/>
            <a:ahLst/>
            <a:cxnLst/>
            <a:rect l="l" t="t" r="r" b="b"/>
            <a:pathLst>
              <a:path w="10692765" h="12700">
                <a:moveTo>
                  <a:pt x="0" y="12191"/>
                </a:moveTo>
                <a:lnTo>
                  <a:pt x="10692385" y="12191"/>
                </a:lnTo>
                <a:lnTo>
                  <a:pt x="10692385" y="0"/>
                </a:lnTo>
                <a:lnTo>
                  <a:pt x="0" y="0"/>
                </a:lnTo>
                <a:lnTo>
                  <a:pt x="0" y="12191"/>
                </a:lnTo>
                <a:close/>
              </a:path>
            </a:pathLst>
          </a:custGeom>
          <a:solidFill>
            <a:srgbClr val="89C4D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0" y="772667"/>
            <a:ext cx="10692765" cy="786765"/>
          </a:xfrm>
          <a:custGeom>
            <a:avLst/>
            <a:gdLst/>
            <a:ahLst/>
            <a:cxnLst/>
            <a:rect l="l" t="t" r="r" b="b"/>
            <a:pathLst>
              <a:path w="10692765" h="786765">
                <a:moveTo>
                  <a:pt x="3048" y="783336"/>
                </a:moveTo>
                <a:lnTo>
                  <a:pt x="0" y="780288"/>
                </a:lnTo>
                <a:lnTo>
                  <a:pt x="0" y="0"/>
                </a:lnTo>
                <a:lnTo>
                  <a:pt x="10692384" y="0"/>
                </a:lnTo>
                <a:lnTo>
                  <a:pt x="3048" y="0"/>
                </a:lnTo>
                <a:lnTo>
                  <a:pt x="0" y="3048"/>
                </a:lnTo>
                <a:lnTo>
                  <a:pt x="3048" y="3048"/>
                </a:lnTo>
                <a:lnTo>
                  <a:pt x="3048" y="783336"/>
                </a:lnTo>
                <a:close/>
              </a:path>
              <a:path w="10692765" h="786765">
                <a:moveTo>
                  <a:pt x="3048" y="3048"/>
                </a:moveTo>
                <a:lnTo>
                  <a:pt x="0" y="3048"/>
                </a:lnTo>
                <a:lnTo>
                  <a:pt x="3048" y="0"/>
                </a:lnTo>
                <a:lnTo>
                  <a:pt x="3048" y="3048"/>
                </a:lnTo>
                <a:close/>
              </a:path>
              <a:path w="10692765" h="786765">
                <a:moveTo>
                  <a:pt x="10689336" y="3048"/>
                </a:moveTo>
                <a:lnTo>
                  <a:pt x="3048" y="3048"/>
                </a:lnTo>
                <a:lnTo>
                  <a:pt x="3048" y="0"/>
                </a:lnTo>
                <a:lnTo>
                  <a:pt x="10689336" y="0"/>
                </a:lnTo>
                <a:lnTo>
                  <a:pt x="10689336" y="3048"/>
                </a:lnTo>
                <a:close/>
              </a:path>
              <a:path w="10692765" h="786765">
                <a:moveTo>
                  <a:pt x="10689336" y="783336"/>
                </a:moveTo>
                <a:lnTo>
                  <a:pt x="10689336" y="0"/>
                </a:lnTo>
                <a:lnTo>
                  <a:pt x="10692384" y="3048"/>
                </a:lnTo>
                <a:lnTo>
                  <a:pt x="10692384" y="780288"/>
                </a:lnTo>
                <a:lnTo>
                  <a:pt x="10689336" y="783336"/>
                </a:lnTo>
                <a:close/>
              </a:path>
              <a:path w="10692765" h="786765">
                <a:moveTo>
                  <a:pt x="10692384" y="3048"/>
                </a:moveTo>
                <a:lnTo>
                  <a:pt x="10689336" y="0"/>
                </a:lnTo>
                <a:lnTo>
                  <a:pt x="10692384" y="0"/>
                </a:lnTo>
                <a:lnTo>
                  <a:pt x="10692384" y="3048"/>
                </a:lnTo>
                <a:close/>
              </a:path>
              <a:path w="10692765" h="786765">
                <a:moveTo>
                  <a:pt x="10692384" y="786384"/>
                </a:moveTo>
                <a:lnTo>
                  <a:pt x="0" y="786384"/>
                </a:lnTo>
                <a:lnTo>
                  <a:pt x="0" y="780288"/>
                </a:lnTo>
                <a:lnTo>
                  <a:pt x="3048" y="783336"/>
                </a:lnTo>
                <a:lnTo>
                  <a:pt x="10692384" y="783336"/>
                </a:lnTo>
                <a:lnTo>
                  <a:pt x="10692384" y="786384"/>
                </a:lnTo>
                <a:close/>
              </a:path>
              <a:path w="10692765" h="786765">
                <a:moveTo>
                  <a:pt x="10689336" y="783336"/>
                </a:moveTo>
                <a:lnTo>
                  <a:pt x="3048" y="783336"/>
                </a:lnTo>
                <a:lnTo>
                  <a:pt x="3048" y="780288"/>
                </a:lnTo>
                <a:lnTo>
                  <a:pt x="10689336" y="780288"/>
                </a:lnTo>
                <a:lnTo>
                  <a:pt x="10689336" y="783336"/>
                </a:lnTo>
                <a:close/>
              </a:path>
              <a:path w="10692765" h="786765">
                <a:moveTo>
                  <a:pt x="10692384" y="783336"/>
                </a:moveTo>
                <a:lnTo>
                  <a:pt x="10689336" y="783336"/>
                </a:lnTo>
                <a:lnTo>
                  <a:pt x="10692384" y="780288"/>
                </a:lnTo>
                <a:lnTo>
                  <a:pt x="10692384" y="783336"/>
                </a:lnTo>
                <a:close/>
              </a:path>
            </a:pathLst>
          </a:custGeom>
          <a:solidFill>
            <a:srgbClr val="4BAC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 txBox="1">
            <a:spLocks noGrp="1"/>
          </p:cNvSpPr>
          <p:nvPr>
            <p:ph type="title"/>
          </p:nvPr>
        </p:nvSpPr>
        <p:spPr>
          <a:xfrm>
            <a:off x="625910" y="845399"/>
            <a:ext cx="9434195" cy="53403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3300" spc="5" dirty="0">
                <a:solidFill>
                  <a:srgbClr val="001F60"/>
                </a:solidFill>
              </a:rPr>
              <a:t>Система соціального </a:t>
            </a:r>
            <a:r>
              <a:rPr sz="3300" spc="10" dirty="0">
                <a:solidFill>
                  <a:srgbClr val="001F60"/>
                </a:solidFill>
              </a:rPr>
              <a:t>менеджменту</a:t>
            </a:r>
            <a:r>
              <a:rPr sz="3300" spc="5" dirty="0">
                <a:solidFill>
                  <a:srgbClr val="001F60"/>
                </a:solidFill>
              </a:rPr>
              <a:t> </a:t>
            </a:r>
            <a:r>
              <a:rPr sz="3300" b="0" dirty="0">
                <a:solidFill>
                  <a:srgbClr val="001F60"/>
                </a:solidFill>
                <a:latin typeface="Calibri"/>
                <a:cs typeface="Calibri"/>
              </a:rPr>
              <a:t>(Продовження)</a:t>
            </a:r>
            <a:endParaRPr sz="3300">
              <a:latin typeface="Calibri"/>
              <a:cs typeface="Calibri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415576" y="1675851"/>
            <a:ext cx="4946650" cy="4345305"/>
          </a:xfrm>
          <a:prstGeom prst="rect">
            <a:avLst/>
          </a:prstGeom>
        </p:spPr>
        <p:txBody>
          <a:bodyPr vert="horz" wrap="square" lIns="0" tIns="41910" rIns="0" bIns="0" rtlCol="0">
            <a:spAutoFit/>
          </a:bodyPr>
          <a:lstStyle/>
          <a:p>
            <a:pPr marL="213360" marR="351790" indent="-201295" algn="just">
              <a:lnSpc>
                <a:spcPts val="1900"/>
              </a:lnSpc>
              <a:spcBef>
                <a:spcPts val="330"/>
              </a:spcBef>
              <a:buFont typeface="Arial"/>
              <a:buChar char="•"/>
              <a:tabLst>
                <a:tab pos="213995" algn="l"/>
              </a:tabLst>
            </a:pPr>
            <a:r>
              <a:rPr sz="1750" b="1" dirty="0">
                <a:latin typeface="Calibri"/>
                <a:cs typeface="Calibri"/>
              </a:rPr>
              <a:t>Чи </a:t>
            </a:r>
            <a:r>
              <a:rPr sz="1750" b="1" spc="-5" dirty="0">
                <a:latin typeface="Calibri"/>
                <a:cs typeface="Calibri"/>
              </a:rPr>
              <a:t>матиме </a:t>
            </a:r>
            <a:r>
              <a:rPr sz="1750" b="1" spc="-5" dirty="0" err="1">
                <a:latin typeface="Calibri"/>
                <a:cs typeface="Calibri"/>
              </a:rPr>
              <a:t>такий</a:t>
            </a:r>
            <a:r>
              <a:rPr sz="1750" b="1" spc="-5" dirty="0">
                <a:latin typeface="Calibri"/>
                <a:cs typeface="Calibri"/>
              </a:rPr>
              <a:t> </a:t>
            </a:r>
            <a:r>
              <a:rPr sz="1750" b="1" spc="-5" dirty="0" err="1" smtClean="0">
                <a:latin typeface="Calibri"/>
                <a:cs typeface="Calibri"/>
              </a:rPr>
              <a:t>про</a:t>
            </a:r>
            <a:r>
              <a:rPr lang="uk-UA" sz="1750" b="1" spc="-5" dirty="0" smtClean="0">
                <a:latin typeface="Calibri"/>
                <a:cs typeface="Calibri"/>
              </a:rPr>
              <a:t>є</a:t>
            </a:r>
            <a:r>
              <a:rPr sz="1750" b="1" spc="-5" dirty="0" err="1" smtClean="0">
                <a:latin typeface="Calibri"/>
                <a:cs typeface="Calibri"/>
              </a:rPr>
              <a:t>кт</a:t>
            </a:r>
            <a:r>
              <a:rPr sz="1750" b="1" spc="-5" dirty="0" smtClean="0">
                <a:latin typeface="Calibri"/>
                <a:cs typeface="Calibri"/>
              </a:rPr>
              <a:t> </a:t>
            </a:r>
            <a:r>
              <a:rPr sz="1750" b="1" spc="-5" dirty="0">
                <a:latin typeface="Calibri"/>
                <a:cs typeface="Calibri"/>
              </a:rPr>
              <a:t>негативні впливи </a:t>
            </a:r>
            <a:r>
              <a:rPr sz="1750" b="1" dirty="0">
                <a:latin typeface="Calibri"/>
                <a:cs typeface="Calibri"/>
              </a:rPr>
              <a:t>на  </a:t>
            </a:r>
            <a:r>
              <a:rPr sz="1750" b="1" spc="-10" dirty="0">
                <a:latin typeface="Calibri"/>
                <a:cs typeface="Calibri"/>
              </a:rPr>
              <a:t>вразливі </a:t>
            </a:r>
            <a:r>
              <a:rPr sz="1750" b="1" spc="-5" dirty="0">
                <a:latin typeface="Calibri"/>
                <a:cs typeface="Calibri"/>
              </a:rPr>
              <a:t>групи (переселенців, </a:t>
            </a:r>
            <a:r>
              <a:rPr sz="1750" b="1" spc="-10" dirty="0">
                <a:latin typeface="Calibri"/>
                <a:cs typeface="Calibri"/>
              </a:rPr>
              <a:t>людей </a:t>
            </a:r>
            <a:r>
              <a:rPr sz="1750" b="1" dirty="0">
                <a:latin typeface="Calibri"/>
                <a:cs typeface="Calibri"/>
              </a:rPr>
              <a:t>з  </a:t>
            </a:r>
            <a:r>
              <a:rPr sz="1750" b="1" spc="-10" dirty="0">
                <a:latin typeface="Calibri"/>
                <a:cs typeface="Calibri"/>
              </a:rPr>
              <a:t>обмеженими </a:t>
            </a:r>
            <a:r>
              <a:rPr sz="1750" b="1" spc="-5" dirty="0">
                <a:latin typeface="Calibri"/>
                <a:cs typeface="Calibri"/>
              </a:rPr>
              <a:t>можливостями</a:t>
            </a:r>
            <a:r>
              <a:rPr sz="1750" b="1" spc="10" dirty="0">
                <a:latin typeface="Calibri"/>
                <a:cs typeface="Calibri"/>
              </a:rPr>
              <a:t> </a:t>
            </a:r>
            <a:r>
              <a:rPr sz="1750" b="1" spc="-10" dirty="0">
                <a:latin typeface="Calibri"/>
                <a:cs typeface="Calibri"/>
              </a:rPr>
              <a:t>тощо)?</a:t>
            </a:r>
            <a:endParaRPr sz="1750" dirty="0">
              <a:latin typeface="Calibri"/>
              <a:cs typeface="Calibri"/>
            </a:endParaRPr>
          </a:p>
          <a:p>
            <a:pPr marL="213360" marR="364490" indent="-201295" algn="just">
              <a:lnSpc>
                <a:spcPts val="1880"/>
              </a:lnSpc>
              <a:spcBef>
                <a:spcPts val="880"/>
              </a:spcBef>
              <a:buFont typeface="Arial"/>
              <a:buChar char="•"/>
              <a:tabLst>
                <a:tab pos="213995" algn="l"/>
              </a:tabLst>
            </a:pPr>
            <a:r>
              <a:rPr sz="1750" b="1" dirty="0">
                <a:solidFill>
                  <a:srgbClr val="001F60"/>
                </a:solidFill>
                <a:latin typeface="Calibri"/>
                <a:cs typeface="Calibri"/>
              </a:rPr>
              <a:t>Чи </a:t>
            </a:r>
            <a:r>
              <a:rPr sz="1750" b="1" spc="-20" dirty="0">
                <a:solidFill>
                  <a:srgbClr val="001F60"/>
                </a:solidFill>
                <a:latin typeface="Calibri"/>
                <a:cs typeface="Calibri"/>
              </a:rPr>
              <a:t>були </a:t>
            </a:r>
            <a:r>
              <a:rPr sz="1750" b="1" spc="-5" dirty="0">
                <a:solidFill>
                  <a:srgbClr val="001F60"/>
                </a:solidFill>
                <a:latin typeface="Calibri"/>
                <a:cs typeface="Calibri"/>
              </a:rPr>
              <a:t>визначені </a:t>
            </a:r>
            <a:r>
              <a:rPr sz="1750" b="1" dirty="0">
                <a:solidFill>
                  <a:srgbClr val="001F60"/>
                </a:solidFill>
                <a:latin typeface="Calibri"/>
                <a:cs typeface="Calibri"/>
              </a:rPr>
              <a:t>у </a:t>
            </a:r>
            <a:r>
              <a:rPr sz="1750" b="1" spc="-20" dirty="0">
                <a:solidFill>
                  <a:srgbClr val="001F60"/>
                </a:solidFill>
                <a:latin typeface="Calibri"/>
                <a:cs typeface="Calibri"/>
              </a:rPr>
              <a:t>ході </a:t>
            </a:r>
            <a:r>
              <a:rPr sz="1750" b="1" spc="-10" dirty="0">
                <a:solidFill>
                  <a:srgbClr val="001F60"/>
                </a:solidFill>
                <a:latin typeface="Calibri"/>
                <a:cs typeface="Calibri"/>
              </a:rPr>
              <a:t>підготовки </a:t>
            </a:r>
            <a:r>
              <a:rPr sz="1750" b="1" spc="-5" dirty="0">
                <a:solidFill>
                  <a:srgbClr val="001F60"/>
                </a:solidFill>
                <a:latin typeface="Calibri"/>
                <a:cs typeface="Calibri"/>
              </a:rPr>
              <a:t>до </a:t>
            </a:r>
            <a:r>
              <a:rPr sz="1750" b="1" spc="-5" dirty="0" err="1">
                <a:solidFill>
                  <a:srgbClr val="001F60"/>
                </a:solidFill>
                <a:latin typeface="Calibri"/>
                <a:cs typeface="Calibri"/>
              </a:rPr>
              <a:t>цього</a:t>
            </a:r>
            <a:r>
              <a:rPr sz="1750" b="1" spc="-5" dirty="0">
                <a:solidFill>
                  <a:srgbClr val="001F60"/>
                </a:solidFill>
                <a:latin typeface="Calibri"/>
                <a:cs typeface="Calibri"/>
              </a:rPr>
              <a:t>  </a:t>
            </a:r>
            <a:r>
              <a:rPr sz="1750" b="1" spc="-5" dirty="0" err="1" smtClean="0">
                <a:solidFill>
                  <a:srgbClr val="001F60"/>
                </a:solidFill>
                <a:latin typeface="Calibri"/>
                <a:cs typeface="Calibri"/>
              </a:rPr>
              <a:t>про</a:t>
            </a:r>
            <a:r>
              <a:rPr lang="uk-UA" sz="1750" b="1" spc="-5" dirty="0" smtClean="0">
                <a:solidFill>
                  <a:srgbClr val="001F60"/>
                </a:solidFill>
                <a:latin typeface="Calibri"/>
                <a:cs typeface="Calibri"/>
              </a:rPr>
              <a:t>є</a:t>
            </a:r>
            <a:r>
              <a:rPr sz="1750" b="1" spc="-5" dirty="0" err="1" smtClean="0">
                <a:solidFill>
                  <a:srgbClr val="001F60"/>
                </a:solidFill>
                <a:latin typeface="Calibri"/>
                <a:cs typeface="Calibri"/>
              </a:rPr>
              <a:t>кту</a:t>
            </a:r>
            <a:r>
              <a:rPr sz="1750" b="1" spc="-5" dirty="0" smtClean="0">
                <a:solidFill>
                  <a:srgbClr val="001F60"/>
                </a:solidFill>
                <a:latin typeface="Calibri"/>
                <a:cs typeface="Calibri"/>
              </a:rPr>
              <a:t> </a:t>
            </a:r>
            <a:r>
              <a:rPr sz="1750" b="1" spc="-5" dirty="0">
                <a:solidFill>
                  <a:srgbClr val="001F60"/>
                </a:solidFill>
                <a:latin typeface="Calibri"/>
                <a:cs typeface="Calibri"/>
              </a:rPr>
              <a:t>зацікавлені сторони</a:t>
            </a:r>
            <a:r>
              <a:rPr sz="1750" b="1" i="1" spc="-5" dirty="0">
                <a:solidFill>
                  <a:srgbClr val="001F60"/>
                </a:solidFill>
                <a:latin typeface="Calibri"/>
                <a:cs typeface="Calibri"/>
              </a:rPr>
              <a:t>?</a:t>
            </a:r>
            <a:endParaRPr sz="1750" dirty="0">
              <a:latin typeface="Calibri"/>
              <a:cs typeface="Calibri"/>
            </a:endParaRPr>
          </a:p>
          <a:p>
            <a:pPr marL="213360" marR="5080" indent="-201295" algn="just">
              <a:lnSpc>
                <a:spcPts val="1900"/>
              </a:lnSpc>
              <a:spcBef>
                <a:spcPts val="880"/>
              </a:spcBef>
              <a:buFont typeface="Arial"/>
              <a:buChar char="•"/>
              <a:tabLst>
                <a:tab pos="213995" algn="l"/>
              </a:tabLst>
            </a:pPr>
            <a:r>
              <a:rPr sz="1750" b="1" dirty="0">
                <a:latin typeface="Calibri"/>
                <a:cs typeface="Calibri"/>
              </a:rPr>
              <a:t>Чи </a:t>
            </a:r>
            <a:r>
              <a:rPr sz="1750" b="1" spc="-5" dirty="0" err="1">
                <a:latin typeface="Calibri"/>
                <a:cs typeface="Calibri"/>
              </a:rPr>
              <a:t>містить</a:t>
            </a:r>
            <a:r>
              <a:rPr sz="1750" b="1" spc="-5" dirty="0">
                <a:latin typeface="Calibri"/>
                <a:cs typeface="Calibri"/>
              </a:rPr>
              <a:t> </a:t>
            </a:r>
            <a:r>
              <a:rPr sz="1750" b="1" spc="-5" dirty="0" err="1" smtClean="0">
                <a:latin typeface="Calibri"/>
                <a:cs typeface="Calibri"/>
              </a:rPr>
              <a:t>про</a:t>
            </a:r>
            <a:r>
              <a:rPr lang="uk-UA" sz="1750" b="1" spc="-5" dirty="0" smtClean="0">
                <a:latin typeface="Calibri"/>
                <a:cs typeface="Calibri"/>
              </a:rPr>
              <a:t>є</a:t>
            </a:r>
            <a:r>
              <a:rPr sz="1750" b="1" spc="-5" dirty="0" err="1" smtClean="0">
                <a:latin typeface="Calibri"/>
                <a:cs typeface="Calibri"/>
              </a:rPr>
              <a:t>кт</a:t>
            </a:r>
            <a:r>
              <a:rPr sz="1750" b="1" spc="-5" dirty="0" smtClean="0">
                <a:latin typeface="Calibri"/>
                <a:cs typeface="Calibri"/>
              </a:rPr>
              <a:t> </a:t>
            </a:r>
            <a:r>
              <a:rPr sz="1750" b="1" spc="-15" dirty="0">
                <a:latin typeface="Calibri"/>
                <a:cs typeface="Calibri"/>
              </a:rPr>
              <a:t>будь-які </a:t>
            </a:r>
            <a:r>
              <a:rPr sz="1750" b="1" spc="-5" dirty="0">
                <a:latin typeface="Calibri"/>
                <a:cs typeface="Calibri"/>
              </a:rPr>
              <a:t>ризики </a:t>
            </a:r>
            <a:r>
              <a:rPr sz="1750" b="1" dirty="0">
                <a:latin typeface="Calibri"/>
                <a:cs typeface="Calibri"/>
              </a:rPr>
              <a:t>для </a:t>
            </a:r>
            <a:r>
              <a:rPr sz="1750" b="1" spc="-5" dirty="0">
                <a:latin typeface="Calibri"/>
                <a:cs typeface="Calibri"/>
              </a:rPr>
              <a:t>громади?  </a:t>
            </a:r>
            <a:r>
              <a:rPr sz="1750" b="1" dirty="0">
                <a:latin typeface="Calibri"/>
                <a:cs typeface="Calibri"/>
              </a:rPr>
              <a:t>Чи </a:t>
            </a:r>
            <a:r>
              <a:rPr sz="1750" b="1" spc="-20" dirty="0">
                <a:latin typeface="Calibri"/>
                <a:cs typeface="Calibri"/>
              </a:rPr>
              <a:t>змогли </a:t>
            </a:r>
            <a:r>
              <a:rPr sz="1750" b="1" spc="-5" dirty="0">
                <a:latin typeface="Calibri"/>
                <a:cs typeface="Calibri"/>
              </a:rPr>
              <a:t>ви </a:t>
            </a:r>
            <a:r>
              <a:rPr sz="1750" b="1" dirty="0">
                <a:latin typeface="Calibri"/>
                <a:cs typeface="Calibri"/>
              </a:rPr>
              <a:t>їх </a:t>
            </a:r>
            <a:r>
              <a:rPr sz="1750" b="1" spc="-5" dirty="0">
                <a:latin typeface="Calibri"/>
                <a:cs typeface="Calibri"/>
              </a:rPr>
              <a:t>оцінити, розробити запобіжні  міри, визначити розмір</a:t>
            </a:r>
            <a:r>
              <a:rPr sz="1750" b="1" spc="20" dirty="0">
                <a:latin typeface="Calibri"/>
                <a:cs typeface="Calibri"/>
              </a:rPr>
              <a:t> </a:t>
            </a:r>
            <a:r>
              <a:rPr sz="1750" b="1" spc="-5" dirty="0">
                <a:latin typeface="Calibri"/>
                <a:cs typeface="Calibri"/>
              </a:rPr>
              <a:t>компенсації?</a:t>
            </a:r>
            <a:endParaRPr sz="1750" dirty="0">
              <a:latin typeface="Calibri"/>
              <a:cs typeface="Calibri"/>
            </a:endParaRPr>
          </a:p>
          <a:p>
            <a:pPr marL="213360" marR="337820" indent="-201295" algn="just">
              <a:lnSpc>
                <a:spcPct val="90100"/>
              </a:lnSpc>
              <a:spcBef>
                <a:spcPts val="845"/>
              </a:spcBef>
              <a:buFont typeface="Arial"/>
              <a:buChar char="•"/>
              <a:tabLst>
                <a:tab pos="213995" algn="l"/>
              </a:tabLst>
            </a:pPr>
            <a:r>
              <a:rPr sz="1750" b="1" dirty="0">
                <a:solidFill>
                  <a:srgbClr val="001F60"/>
                </a:solidFill>
                <a:latin typeface="Calibri"/>
                <a:cs typeface="Calibri"/>
              </a:rPr>
              <a:t>Чи має </a:t>
            </a:r>
            <a:r>
              <a:rPr sz="1750" b="1" spc="-5" dirty="0" err="1">
                <a:solidFill>
                  <a:srgbClr val="001F60"/>
                </a:solidFill>
                <a:latin typeface="Calibri"/>
                <a:cs typeface="Calibri"/>
              </a:rPr>
              <a:t>цей</a:t>
            </a:r>
            <a:r>
              <a:rPr sz="1750" b="1" spc="-5" dirty="0">
                <a:solidFill>
                  <a:srgbClr val="001F60"/>
                </a:solidFill>
                <a:latin typeface="Calibri"/>
                <a:cs typeface="Calibri"/>
              </a:rPr>
              <a:t> </a:t>
            </a:r>
            <a:r>
              <a:rPr sz="1750" b="1" spc="-5" dirty="0" err="1" smtClean="0">
                <a:solidFill>
                  <a:srgbClr val="001F60"/>
                </a:solidFill>
                <a:latin typeface="Calibri"/>
                <a:cs typeface="Calibri"/>
              </a:rPr>
              <a:t>про</a:t>
            </a:r>
            <a:r>
              <a:rPr lang="uk-UA" sz="1750" b="1" spc="-5" dirty="0" smtClean="0">
                <a:solidFill>
                  <a:srgbClr val="001F60"/>
                </a:solidFill>
                <a:latin typeface="Calibri"/>
                <a:cs typeface="Calibri"/>
              </a:rPr>
              <a:t>є</a:t>
            </a:r>
            <a:r>
              <a:rPr sz="1750" b="1" spc="-5" dirty="0" err="1" smtClean="0">
                <a:solidFill>
                  <a:srgbClr val="001F60"/>
                </a:solidFill>
                <a:latin typeface="Calibri"/>
                <a:cs typeface="Calibri"/>
              </a:rPr>
              <a:t>кт</a:t>
            </a:r>
            <a:r>
              <a:rPr sz="1750" b="1" spc="-5" dirty="0" smtClean="0">
                <a:solidFill>
                  <a:srgbClr val="001F60"/>
                </a:solidFill>
                <a:latin typeface="Calibri"/>
                <a:cs typeface="Calibri"/>
              </a:rPr>
              <a:t> </a:t>
            </a:r>
            <a:r>
              <a:rPr sz="1750" b="1" spc="-10" dirty="0">
                <a:solidFill>
                  <a:srgbClr val="001F60"/>
                </a:solidFill>
                <a:latin typeface="Calibri"/>
                <a:cs typeface="Calibri"/>
              </a:rPr>
              <a:t>опосередкований </a:t>
            </a:r>
            <a:r>
              <a:rPr sz="1750" b="1" spc="-5" dirty="0">
                <a:solidFill>
                  <a:srgbClr val="001F60"/>
                </a:solidFill>
                <a:latin typeface="Calibri"/>
                <a:cs typeface="Calibri"/>
              </a:rPr>
              <a:t>або  безпосередній вплив на захист </a:t>
            </a:r>
            <a:r>
              <a:rPr sz="1750" b="1" spc="-10" dirty="0">
                <a:solidFill>
                  <a:srgbClr val="001F60"/>
                </a:solidFill>
                <a:latin typeface="Calibri"/>
                <a:cs typeface="Calibri"/>
              </a:rPr>
              <a:t>громадського  здоров'я </a:t>
            </a:r>
            <a:r>
              <a:rPr sz="1750" b="1" dirty="0">
                <a:solidFill>
                  <a:srgbClr val="001F60"/>
                </a:solidFill>
                <a:latin typeface="Calibri"/>
                <a:cs typeface="Calibri"/>
              </a:rPr>
              <a:t>та на безпеку </a:t>
            </a:r>
            <a:r>
              <a:rPr sz="1750" b="1" spc="-5" dirty="0">
                <a:solidFill>
                  <a:srgbClr val="001F60"/>
                </a:solidFill>
                <a:latin typeface="Calibri"/>
                <a:cs typeface="Calibri"/>
              </a:rPr>
              <a:t>праці? </a:t>
            </a:r>
            <a:r>
              <a:rPr sz="1750" b="1" spc="-10" dirty="0">
                <a:solidFill>
                  <a:srgbClr val="001F60"/>
                </a:solidFill>
                <a:latin typeface="Calibri"/>
                <a:cs typeface="Calibri"/>
              </a:rPr>
              <a:t>Якщо </a:t>
            </a:r>
            <a:r>
              <a:rPr sz="1750" b="1" spc="-5" dirty="0">
                <a:solidFill>
                  <a:srgbClr val="001F60"/>
                </a:solidFill>
                <a:latin typeface="Calibri"/>
                <a:cs typeface="Calibri"/>
              </a:rPr>
              <a:t>так, </a:t>
            </a:r>
            <a:r>
              <a:rPr sz="1750" b="1" spc="-10" dirty="0">
                <a:solidFill>
                  <a:srgbClr val="001F60"/>
                </a:solidFill>
                <a:latin typeface="Calibri"/>
                <a:cs typeface="Calibri"/>
              </a:rPr>
              <a:t>що  </a:t>
            </a:r>
            <a:r>
              <a:rPr sz="1750" b="1" spc="-5" dirty="0">
                <a:solidFill>
                  <a:srgbClr val="001F60"/>
                </a:solidFill>
                <a:latin typeface="Calibri"/>
                <a:cs typeface="Calibri"/>
              </a:rPr>
              <a:t>потрібно зробити </a:t>
            </a:r>
            <a:r>
              <a:rPr sz="1750" b="1" dirty="0">
                <a:solidFill>
                  <a:srgbClr val="001F60"/>
                </a:solidFill>
                <a:latin typeface="Calibri"/>
                <a:cs typeface="Calibri"/>
              </a:rPr>
              <a:t>для </a:t>
            </a:r>
            <a:r>
              <a:rPr sz="1750" b="1" spc="-5" dirty="0">
                <a:solidFill>
                  <a:srgbClr val="001F60"/>
                </a:solidFill>
                <a:latin typeface="Calibri"/>
                <a:cs typeface="Calibri"/>
              </a:rPr>
              <a:t>пом'якшення впливу?</a:t>
            </a:r>
            <a:endParaRPr sz="1750" dirty="0">
              <a:latin typeface="Calibri"/>
              <a:cs typeface="Calibri"/>
            </a:endParaRPr>
          </a:p>
          <a:p>
            <a:pPr marL="213360" marR="298450" indent="-201295" algn="just">
              <a:lnSpc>
                <a:spcPct val="90100"/>
              </a:lnSpc>
              <a:spcBef>
                <a:spcPts val="875"/>
              </a:spcBef>
              <a:buFont typeface="Arial"/>
              <a:buChar char="•"/>
              <a:tabLst>
                <a:tab pos="213995" algn="l"/>
              </a:tabLst>
            </a:pPr>
            <a:r>
              <a:rPr sz="1750" b="1" dirty="0">
                <a:latin typeface="Calibri"/>
                <a:cs typeface="Calibri"/>
              </a:rPr>
              <a:t>Чи </a:t>
            </a:r>
            <a:r>
              <a:rPr sz="1750" b="1" spc="-5" dirty="0" err="1">
                <a:latin typeface="Calibri"/>
                <a:cs typeface="Calibri"/>
              </a:rPr>
              <a:t>передбачає</a:t>
            </a:r>
            <a:r>
              <a:rPr sz="1750" b="1" spc="-5" dirty="0">
                <a:latin typeface="Calibri"/>
                <a:cs typeface="Calibri"/>
              </a:rPr>
              <a:t> </a:t>
            </a:r>
            <a:r>
              <a:rPr sz="1750" b="1" spc="-5" dirty="0" err="1" smtClean="0">
                <a:latin typeface="Calibri"/>
                <a:cs typeface="Calibri"/>
              </a:rPr>
              <a:t>про</a:t>
            </a:r>
            <a:r>
              <a:rPr lang="uk-UA" sz="1750" b="1" spc="-5" dirty="0" smtClean="0">
                <a:latin typeface="Calibri"/>
                <a:cs typeface="Calibri"/>
              </a:rPr>
              <a:t>є</a:t>
            </a:r>
            <a:r>
              <a:rPr sz="1750" b="1" spc="-5" dirty="0" err="1" smtClean="0">
                <a:latin typeface="Calibri"/>
                <a:cs typeface="Calibri"/>
              </a:rPr>
              <a:t>кт</a:t>
            </a:r>
            <a:r>
              <a:rPr sz="1750" b="1" spc="-5" dirty="0" smtClean="0">
                <a:latin typeface="Calibri"/>
                <a:cs typeface="Calibri"/>
              </a:rPr>
              <a:t> </a:t>
            </a:r>
            <a:r>
              <a:rPr sz="1750" b="1" dirty="0">
                <a:latin typeface="Calibri"/>
                <a:cs typeface="Calibri"/>
              </a:rPr>
              <a:t>створення </a:t>
            </a:r>
            <a:r>
              <a:rPr sz="1750" b="1" spc="-5" dirty="0">
                <a:latin typeface="Calibri"/>
                <a:cs typeface="Calibri"/>
              </a:rPr>
              <a:t>механізму  запобігання, </a:t>
            </a:r>
            <a:r>
              <a:rPr sz="1750" b="1" spc="-10" dirty="0">
                <a:latin typeface="Calibri"/>
                <a:cs typeface="Calibri"/>
              </a:rPr>
              <a:t>врегулювання скарг </a:t>
            </a:r>
            <a:r>
              <a:rPr sz="1750" b="1" dirty="0">
                <a:latin typeface="Calibri"/>
                <a:cs typeface="Calibri"/>
              </a:rPr>
              <a:t>та  </a:t>
            </a:r>
            <a:r>
              <a:rPr sz="1750" b="1" spc="-10" dirty="0">
                <a:latin typeface="Calibri"/>
                <a:cs typeface="Calibri"/>
              </a:rPr>
              <a:t>відшкодування можливої </a:t>
            </a:r>
            <a:r>
              <a:rPr sz="1750" b="1" spc="-20" dirty="0">
                <a:latin typeface="Calibri"/>
                <a:cs typeface="Calibri"/>
              </a:rPr>
              <a:t>шкоди? </a:t>
            </a:r>
            <a:r>
              <a:rPr sz="1750" b="1" spc="-5" dirty="0">
                <a:latin typeface="Calibri"/>
                <a:cs typeface="Calibri"/>
              </a:rPr>
              <a:t>Як він </a:t>
            </a:r>
            <a:r>
              <a:rPr sz="1750" b="1" spc="-30" dirty="0">
                <a:latin typeface="Calibri"/>
                <a:cs typeface="Calibri"/>
              </a:rPr>
              <a:t>буде  </a:t>
            </a:r>
            <a:r>
              <a:rPr sz="1750" b="1" spc="-5" dirty="0">
                <a:latin typeface="Calibri"/>
                <a:cs typeface="Calibri"/>
              </a:rPr>
              <a:t>працювати?</a:t>
            </a:r>
            <a:endParaRPr sz="1750" dirty="0">
              <a:latin typeface="Calibri"/>
              <a:cs typeface="Calibri"/>
            </a:endParaRPr>
          </a:p>
        </p:txBody>
      </p:sp>
      <p:sp>
        <p:nvSpPr>
          <p:cNvPr id="48" name="object 48"/>
          <p:cNvSpPr txBox="1">
            <a:spLocks noGrp="1"/>
          </p:cNvSpPr>
          <p:nvPr>
            <p:ph sz="half" idx="3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13360" marR="90805" indent="-201295" algn="just">
              <a:lnSpc>
                <a:spcPct val="100200"/>
              </a:lnSpc>
              <a:spcBef>
                <a:spcPts val="95"/>
              </a:spcBef>
              <a:buFont typeface="Arial"/>
              <a:buChar char="•"/>
              <a:tabLst>
                <a:tab pos="213995" algn="l"/>
              </a:tabLst>
            </a:pPr>
            <a:r>
              <a:rPr dirty="0"/>
              <a:t>Чи </a:t>
            </a:r>
            <a:r>
              <a:rPr spc="-5" dirty="0"/>
              <a:t>передбачає </a:t>
            </a:r>
            <a:r>
              <a:rPr spc="-5" dirty="0" err="1"/>
              <a:t>ваш</a:t>
            </a:r>
            <a:r>
              <a:rPr spc="-5" dirty="0"/>
              <a:t> </a:t>
            </a:r>
            <a:r>
              <a:rPr spc="-5" dirty="0" err="1" smtClean="0"/>
              <a:t>про</a:t>
            </a:r>
            <a:r>
              <a:rPr lang="uk-UA" spc="-5" dirty="0" smtClean="0"/>
              <a:t>є</a:t>
            </a:r>
            <a:r>
              <a:rPr spc="-5" dirty="0" err="1" smtClean="0"/>
              <a:t>кт</a:t>
            </a:r>
            <a:r>
              <a:rPr spc="-5" dirty="0" smtClean="0"/>
              <a:t> </a:t>
            </a:r>
            <a:r>
              <a:rPr dirty="0"/>
              <a:t>забезпечення  </a:t>
            </a:r>
            <a:r>
              <a:rPr spc="-5" dirty="0"/>
              <a:t>належного рівня прозорості </a:t>
            </a:r>
            <a:r>
              <a:rPr dirty="0"/>
              <a:t>та підзвітності?  </a:t>
            </a:r>
            <a:r>
              <a:rPr spc="-5" dirty="0"/>
              <a:t>Скільки триватиме </a:t>
            </a:r>
            <a:r>
              <a:rPr dirty="0"/>
              <a:t>цей </a:t>
            </a:r>
            <a:r>
              <a:rPr spc="-5" dirty="0"/>
              <a:t>проект? </a:t>
            </a:r>
            <a:r>
              <a:rPr dirty="0"/>
              <a:t>Яким </a:t>
            </a:r>
            <a:r>
              <a:rPr spc="-25" dirty="0"/>
              <a:t>буде  </a:t>
            </a:r>
            <a:r>
              <a:rPr spc="-10" dirty="0"/>
              <a:t>його</a:t>
            </a:r>
            <a:r>
              <a:rPr spc="5" dirty="0"/>
              <a:t> </a:t>
            </a:r>
            <a:r>
              <a:rPr spc="-20" dirty="0"/>
              <a:t>результат?</a:t>
            </a:r>
          </a:p>
          <a:p>
            <a:pPr marL="213360" marR="273685" indent="-201295" algn="just">
              <a:lnSpc>
                <a:spcPct val="100000"/>
              </a:lnSpc>
              <a:spcBef>
                <a:spcPts val="875"/>
              </a:spcBef>
              <a:buFont typeface="Arial"/>
              <a:buChar char="•"/>
              <a:tabLst>
                <a:tab pos="213995" algn="l"/>
              </a:tabLst>
            </a:pPr>
            <a:r>
              <a:rPr dirty="0">
                <a:solidFill>
                  <a:srgbClr val="000000"/>
                </a:solidFill>
              </a:rPr>
              <a:t>Чи </a:t>
            </a:r>
            <a:r>
              <a:rPr spc="-5" dirty="0">
                <a:solidFill>
                  <a:srgbClr val="000000"/>
                </a:solidFill>
              </a:rPr>
              <a:t>планується інформування громади під  </a:t>
            </a:r>
            <a:r>
              <a:rPr spc="-5" dirty="0" err="1">
                <a:solidFill>
                  <a:srgbClr val="000000"/>
                </a:solidFill>
              </a:rPr>
              <a:t>час</a:t>
            </a:r>
            <a:r>
              <a:rPr spc="-5" dirty="0">
                <a:solidFill>
                  <a:srgbClr val="000000"/>
                </a:solidFill>
              </a:rPr>
              <a:t> </a:t>
            </a:r>
            <a:r>
              <a:rPr spc="-5" dirty="0" err="1" smtClean="0">
                <a:solidFill>
                  <a:srgbClr val="000000"/>
                </a:solidFill>
              </a:rPr>
              <a:t>про</a:t>
            </a:r>
            <a:r>
              <a:rPr lang="uk-UA" spc="-5" dirty="0" smtClean="0">
                <a:solidFill>
                  <a:srgbClr val="000000"/>
                </a:solidFill>
              </a:rPr>
              <a:t>є</a:t>
            </a:r>
            <a:r>
              <a:rPr spc="-5" dirty="0" err="1" smtClean="0">
                <a:solidFill>
                  <a:srgbClr val="000000"/>
                </a:solidFill>
              </a:rPr>
              <a:t>ктів</a:t>
            </a:r>
            <a:r>
              <a:rPr spc="-5" dirty="0" smtClean="0">
                <a:solidFill>
                  <a:srgbClr val="000000"/>
                </a:solidFill>
              </a:rPr>
              <a:t> </a:t>
            </a:r>
            <a:r>
              <a:rPr dirty="0">
                <a:solidFill>
                  <a:srgbClr val="000000"/>
                </a:solidFill>
              </a:rPr>
              <a:t>? </a:t>
            </a:r>
            <a:r>
              <a:rPr spc="-5" dirty="0">
                <a:solidFill>
                  <a:srgbClr val="000000"/>
                </a:solidFill>
              </a:rPr>
              <a:t>Якщо </a:t>
            </a:r>
            <a:r>
              <a:rPr dirty="0">
                <a:solidFill>
                  <a:srgbClr val="000000"/>
                </a:solidFill>
              </a:rPr>
              <a:t>так, </a:t>
            </a:r>
            <a:r>
              <a:rPr spc="-10" dirty="0">
                <a:solidFill>
                  <a:srgbClr val="000000"/>
                </a:solidFill>
              </a:rPr>
              <a:t>то </a:t>
            </a:r>
            <a:r>
              <a:rPr dirty="0">
                <a:solidFill>
                  <a:srgbClr val="000000"/>
                </a:solidFill>
              </a:rPr>
              <a:t>у </a:t>
            </a:r>
            <a:r>
              <a:rPr spc="-5" dirty="0">
                <a:solidFill>
                  <a:srgbClr val="000000"/>
                </a:solidFill>
              </a:rPr>
              <a:t>який</a:t>
            </a:r>
            <a:r>
              <a:rPr spc="-30" dirty="0">
                <a:solidFill>
                  <a:srgbClr val="000000"/>
                </a:solidFill>
              </a:rPr>
              <a:t> </a:t>
            </a:r>
            <a:r>
              <a:rPr spc="-5" dirty="0">
                <a:solidFill>
                  <a:srgbClr val="000000"/>
                </a:solidFill>
              </a:rPr>
              <a:t>спосіб?</a:t>
            </a:r>
          </a:p>
          <a:p>
            <a:pPr marL="213360" marR="68580" indent="-201295" algn="just">
              <a:lnSpc>
                <a:spcPct val="100200"/>
              </a:lnSpc>
              <a:spcBef>
                <a:spcPts val="885"/>
              </a:spcBef>
              <a:buFont typeface="Arial"/>
              <a:buChar char="•"/>
              <a:tabLst>
                <a:tab pos="213995" algn="l"/>
              </a:tabLst>
            </a:pPr>
            <a:r>
              <a:rPr dirty="0"/>
              <a:t>Чи </a:t>
            </a:r>
            <a:r>
              <a:rPr spc="-5" dirty="0" err="1"/>
              <a:t>передбачає</a:t>
            </a:r>
            <a:r>
              <a:rPr spc="-5" dirty="0"/>
              <a:t> </a:t>
            </a:r>
            <a:r>
              <a:rPr spc="-5" dirty="0" err="1" smtClean="0"/>
              <a:t>про</a:t>
            </a:r>
            <a:r>
              <a:rPr lang="uk-UA" spc="-5" dirty="0" smtClean="0"/>
              <a:t>є</a:t>
            </a:r>
            <a:r>
              <a:rPr spc="-5" dirty="0" err="1" smtClean="0"/>
              <a:t>кт</a:t>
            </a:r>
            <a:r>
              <a:rPr spc="-5" dirty="0" smtClean="0"/>
              <a:t> </a:t>
            </a:r>
            <a:r>
              <a:rPr spc="-5" dirty="0"/>
              <a:t>незалежний  моніторинг? </a:t>
            </a:r>
            <a:r>
              <a:rPr spc="-10" dirty="0"/>
              <a:t>Якщо </a:t>
            </a:r>
            <a:r>
              <a:rPr dirty="0"/>
              <a:t>так, </a:t>
            </a:r>
            <a:r>
              <a:rPr spc="-10" dirty="0"/>
              <a:t>хто </a:t>
            </a:r>
            <a:r>
              <a:rPr spc="-5" dirty="0"/>
              <a:t>його </a:t>
            </a:r>
            <a:r>
              <a:rPr spc="-30" dirty="0"/>
              <a:t>буде  </a:t>
            </a:r>
            <a:r>
              <a:rPr spc="-5" dirty="0"/>
              <a:t>здійснювати? </a:t>
            </a:r>
            <a:r>
              <a:rPr dirty="0"/>
              <a:t>У </a:t>
            </a:r>
            <a:r>
              <a:rPr spc="-5" dirty="0"/>
              <a:t>який спосіб </a:t>
            </a:r>
            <a:r>
              <a:rPr spc="-25" dirty="0"/>
              <a:t>буде </a:t>
            </a:r>
            <a:r>
              <a:rPr spc="-5" dirty="0"/>
              <a:t>здійснено  інформування про </a:t>
            </a:r>
            <a:r>
              <a:rPr spc="-20" dirty="0"/>
              <a:t>результати</a:t>
            </a:r>
            <a:r>
              <a:rPr spc="25" dirty="0"/>
              <a:t> </a:t>
            </a:r>
            <a:r>
              <a:rPr spc="-5" dirty="0"/>
              <a:t>моніторингу?</a:t>
            </a:r>
          </a:p>
          <a:p>
            <a:pPr marL="297180" marR="5080" algn="ctr">
              <a:lnSpc>
                <a:spcPct val="100299"/>
              </a:lnSpc>
              <a:spcBef>
                <a:spcPts val="869"/>
              </a:spcBef>
            </a:pPr>
            <a:r>
              <a:rPr spc="-5" dirty="0">
                <a:solidFill>
                  <a:srgbClr val="FF0000"/>
                </a:solidFill>
              </a:rPr>
              <a:t>Відповіді на ці </a:t>
            </a:r>
            <a:r>
              <a:rPr dirty="0">
                <a:solidFill>
                  <a:srgbClr val="FF0000"/>
                </a:solidFill>
              </a:rPr>
              <a:t>питання </a:t>
            </a:r>
            <a:r>
              <a:rPr spc="-10" dirty="0">
                <a:solidFill>
                  <a:srgbClr val="FF0000"/>
                </a:solidFill>
              </a:rPr>
              <a:t>допоможуть краще  зрозуміти </a:t>
            </a:r>
            <a:r>
              <a:rPr spc="-5" dirty="0">
                <a:solidFill>
                  <a:srgbClr val="FF0000"/>
                </a:solidFill>
              </a:rPr>
              <a:t>завдання </a:t>
            </a:r>
            <a:r>
              <a:rPr dirty="0">
                <a:solidFill>
                  <a:srgbClr val="FF0000"/>
                </a:solidFill>
              </a:rPr>
              <a:t>та </a:t>
            </a:r>
            <a:r>
              <a:rPr spc="-15" dirty="0">
                <a:solidFill>
                  <a:srgbClr val="FF0000"/>
                </a:solidFill>
              </a:rPr>
              <a:t>результати  </a:t>
            </a:r>
            <a:r>
              <a:rPr spc="-5" dirty="0" err="1">
                <a:solidFill>
                  <a:srgbClr val="FF0000"/>
                </a:solidFill>
              </a:rPr>
              <a:t>соціального</a:t>
            </a:r>
            <a:r>
              <a:rPr dirty="0">
                <a:solidFill>
                  <a:srgbClr val="FF0000"/>
                </a:solidFill>
              </a:rPr>
              <a:t> </a:t>
            </a:r>
            <a:r>
              <a:rPr spc="-5" dirty="0" err="1" smtClean="0">
                <a:solidFill>
                  <a:srgbClr val="FF0000"/>
                </a:solidFill>
              </a:rPr>
              <a:t>про</a:t>
            </a:r>
            <a:r>
              <a:rPr lang="uk-UA" spc="-5" dirty="0" smtClean="0">
                <a:solidFill>
                  <a:srgbClr val="FF0000"/>
                </a:solidFill>
              </a:rPr>
              <a:t>є</a:t>
            </a:r>
            <a:r>
              <a:rPr spc="-5" dirty="0" err="1" smtClean="0">
                <a:solidFill>
                  <a:srgbClr val="FF0000"/>
                </a:solidFill>
              </a:rPr>
              <a:t>кту</a:t>
            </a:r>
            <a:endParaRPr spc="-5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772667"/>
            <a:ext cx="10692765" cy="13970"/>
          </a:xfrm>
          <a:custGeom>
            <a:avLst/>
            <a:gdLst/>
            <a:ahLst/>
            <a:cxnLst/>
            <a:rect l="l" t="t" r="r" b="b"/>
            <a:pathLst>
              <a:path w="10692765" h="13970">
                <a:moveTo>
                  <a:pt x="0" y="13716"/>
                </a:moveTo>
                <a:lnTo>
                  <a:pt x="10692385" y="13716"/>
                </a:lnTo>
                <a:lnTo>
                  <a:pt x="10692385" y="0"/>
                </a:lnTo>
                <a:lnTo>
                  <a:pt x="0" y="0"/>
                </a:lnTo>
                <a:lnTo>
                  <a:pt x="0" y="13716"/>
                </a:lnTo>
                <a:close/>
              </a:path>
            </a:pathLst>
          </a:custGeom>
          <a:solidFill>
            <a:srgbClr val="BCB1C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786384"/>
            <a:ext cx="10692765" cy="12700"/>
          </a:xfrm>
          <a:custGeom>
            <a:avLst/>
            <a:gdLst/>
            <a:ahLst/>
            <a:cxnLst/>
            <a:rect l="l" t="t" r="r" b="b"/>
            <a:pathLst>
              <a:path w="10692765" h="12700">
                <a:moveTo>
                  <a:pt x="0" y="12191"/>
                </a:moveTo>
                <a:lnTo>
                  <a:pt x="10692385" y="12191"/>
                </a:lnTo>
                <a:lnTo>
                  <a:pt x="10692385" y="0"/>
                </a:lnTo>
                <a:lnTo>
                  <a:pt x="0" y="0"/>
                </a:lnTo>
                <a:lnTo>
                  <a:pt x="0" y="12191"/>
                </a:lnTo>
                <a:close/>
              </a:path>
            </a:pathLst>
          </a:custGeom>
          <a:solidFill>
            <a:srgbClr val="BCB1C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798576"/>
            <a:ext cx="10692765" cy="12700"/>
          </a:xfrm>
          <a:custGeom>
            <a:avLst/>
            <a:gdLst/>
            <a:ahLst/>
            <a:cxnLst/>
            <a:rect l="l" t="t" r="r" b="b"/>
            <a:pathLst>
              <a:path w="10692765" h="12700">
                <a:moveTo>
                  <a:pt x="0" y="12192"/>
                </a:moveTo>
                <a:lnTo>
                  <a:pt x="10692385" y="12192"/>
                </a:lnTo>
                <a:lnTo>
                  <a:pt x="10692385" y="0"/>
                </a:lnTo>
                <a:lnTo>
                  <a:pt x="0" y="0"/>
                </a:lnTo>
                <a:lnTo>
                  <a:pt x="0" y="12192"/>
                </a:lnTo>
                <a:close/>
              </a:path>
            </a:pathLst>
          </a:custGeom>
          <a:solidFill>
            <a:srgbClr val="BCB1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810768"/>
            <a:ext cx="10692765" cy="26034"/>
          </a:xfrm>
          <a:custGeom>
            <a:avLst/>
            <a:gdLst/>
            <a:ahLst/>
            <a:cxnLst/>
            <a:rect l="l" t="t" r="r" b="b"/>
            <a:pathLst>
              <a:path w="10692765" h="26034">
                <a:moveTo>
                  <a:pt x="0" y="25907"/>
                </a:moveTo>
                <a:lnTo>
                  <a:pt x="10692385" y="25907"/>
                </a:lnTo>
                <a:lnTo>
                  <a:pt x="10692385" y="0"/>
                </a:lnTo>
                <a:lnTo>
                  <a:pt x="0" y="0"/>
                </a:lnTo>
                <a:lnTo>
                  <a:pt x="0" y="25907"/>
                </a:lnTo>
                <a:close/>
              </a:path>
            </a:pathLst>
          </a:custGeom>
          <a:solidFill>
            <a:srgbClr val="BCAF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0" y="836675"/>
            <a:ext cx="10692765" cy="12700"/>
          </a:xfrm>
          <a:custGeom>
            <a:avLst/>
            <a:gdLst/>
            <a:ahLst/>
            <a:cxnLst/>
            <a:rect l="l" t="t" r="r" b="b"/>
            <a:pathLst>
              <a:path w="10692765" h="12700">
                <a:moveTo>
                  <a:pt x="0" y="12192"/>
                </a:moveTo>
                <a:lnTo>
                  <a:pt x="10692385" y="12192"/>
                </a:lnTo>
                <a:lnTo>
                  <a:pt x="10692385" y="0"/>
                </a:lnTo>
                <a:lnTo>
                  <a:pt x="0" y="0"/>
                </a:lnTo>
                <a:lnTo>
                  <a:pt x="0" y="12192"/>
                </a:lnTo>
                <a:close/>
              </a:path>
            </a:pathLst>
          </a:custGeom>
          <a:solidFill>
            <a:srgbClr val="BAAF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0" y="848868"/>
            <a:ext cx="10692765" cy="12700"/>
          </a:xfrm>
          <a:custGeom>
            <a:avLst/>
            <a:gdLst/>
            <a:ahLst/>
            <a:cxnLst/>
            <a:rect l="l" t="t" r="r" b="b"/>
            <a:pathLst>
              <a:path w="10692765" h="12700">
                <a:moveTo>
                  <a:pt x="0" y="12191"/>
                </a:moveTo>
                <a:lnTo>
                  <a:pt x="10692385" y="12191"/>
                </a:lnTo>
                <a:lnTo>
                  <a:pt x="10692385" y="0"/>
                </a:lnTo>
                <a:lnTo>
                  <a:pt x="0" y="0"/>
                </a:lnTo>
                <a:lnTo>
                  <a:pt x="0" y="12191"/>
                </a:lnTo>
                <a:close/>
              </a:path>
            </a:pathLst>
          </a:custGeom>
          <a:solidFill>
            <a:srgbClr val="BAAFC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0" y="861060"/>
            <a:ext cx="10692765" cy="26034"/>
          </a:xfrm>
          <a:custGeom>
            <a:avLst/>
            <a:gdLst/>
            <a:ahLst/>
            <a:cxnLst/>
            <a:rect l="l" t="t" r="r" b="b"/>
            <a:pathLst>
              <a:path w="10692765" h="26034">
                <a:moveTo>
                  <a:pt x="0" y="25908"/>
                </a:moveTo>
                <a:lnTo>
                  <a:pt x="10692385" y="25908"/>
                </a:lnTo>
                <a:lnTo>
                  <a:pt x="10692385" y="0"/>
                </a:lnTo>
                <a:lnTo>
                  <a:pt x="0" y="0"/>
                </a:lnTo>
                <a:lnTo>
                  <a:pt x="0" y="25908"/>
                </a:lnTo>
                <a:close/>
              </a:path>
            </a:pathLst>
          </a:custGeom>
          <a:solidFill>
            <a:srgbClr val="BAAFC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0" y="886968"/>
            <a:ext cx="10692765" cy="12700"/>
          </a:xfrm>
          <a:custGeom>
            <a:avLst/>
            <a:gdLst/>
            <a:ahLst/>
            <a:cxnLst/>
            <a:rect l="l" t="t" r="r" b="b"/>
            <a:pathLst>
              <a:path w="10692765" h="12700">
                <a:moveTo>
                  <a:pt x="0" y="12191"/>
                </a:moveTo>
                <a:lnTo>
                  <a:pt x="10692385" y="12191"/>
                </a:lnTo>
                <a:lnTo>
                  <a:pt x="10692385" y="0"/>
                </a:lnTo>
                <a:lnTo>
                  <a:pt x="0" y="0"/>
                </a:lnTo>
                <a:lnTo>
                  <a:pt x="0" y="12191"/>
                </a:lnTo>
                <a:close/>
              </a:path>
            </a:pathLst>
          </a:custGeom>
          <a:solidFill>
            <a:srgbClr val="BAAEC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0" y="899160"/>
            <a:ext cx="10692765" cy="12700"/>
          </a:xfrm>
          <a:custGeom>
            <a:avLst/>
            <a:gdLst/>
            <a:ahLst/>
            <a:cxnLst/>
            <a:rect l="l" t="t" r="r" b="b"/>
            <a:pathLst>
              <a:path w="10692765" h="12700">
                <a:moveTo>
                  <a:pt x="0" y="12191"/>
                </a:moveTo>
                <a:lnTo>
                  <a:pt x="10692385" y="12191"/>
                </a:lnTo>
                <a:lnTo>
                  <a:pt x="10692385" y="0"/>
                </a:lnTo>
                <a:lnTo>
                  <a:pt x="0" y="0"/>
                </a:lnTo>
                <a:lnTo>
                  <a:pt x="0" y="12191"/>
                </a:lnTo>
                <a:close/>
              </a:path>
            </a:pathLst>
          </a:custGeom>
          <a:solidFill>
            <a:srgbClr val="B8AEC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0" y="911352"/>
            <a:ext cx="10692765" cy="38100"/>
          </a:xfrm>
          <a:custGeom>
            <a:avLst/>
            <a:gdLst/>
            <a:ahLst/>
            <a:cxnLst/>
            <a:rect l="l" t="t" r="r" b="b"/>
            <a:pathLst>
              <a:path w="10692765" h="38100">
                <a:moveTo>
                  <a:pt x="0" y="38100"/>
                </a:moveTo>
                <a:lnTo>
                  <a:pt x="10692385" y="38100"/>
                </a:lnTo>
                <a:lnTo>
                  <a:pt x="10692385" y="0"/>
                </a:lnTo>
                <a:lnTo>
                  <a:pt x="0" y="0"/>
                </a:lnTo>
                <a:lnTo>
                  <a:pt x="0" y="38100"/>
                </a:lnTo>
                <a:close/>
              </a:path>
            </a:pathLst>
          </a:custGeom>
          <a:solidFill>
            <a:srgbClr val="B8ACC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0" y="949452"/>
            <a:ext cx="10692765" cy="36830"/>
          </a:xfrm>
          <a:custGeom>
            <a:avLst/>
            <a:gdLst/>
            <a:ahLst/>
            <a:cxnLst/>
            <a:rect l="l" t="t" r="r" b="b"/>
            <a:pathLst>
              <a:path w="10692765" h="36830">
                <a:moveTo>
                  <a:pt x="0" y="36575"/>
                </a:moveTo>
                <a:lnTo>
                  <a:pt x="10692385" y="36575"/>
                </a:lnTo>
                <a:lnTo>
                  <a:pt x="10692385" y="0"/>
                </a:lnTo>
                <a:lnTo>
                  <a:pt x="0" y="0"/>
                </a:lnTo>
                <a:lnTo>
                  <a:pt x="0" y="36575"/>
                </a:lnTo>
                <a:close/>
              </a:path>
            </a:pathLst>
          </a:custGeom>
          <a:solidFill>
            <a:srgbClr val="B8ACC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0" y="986027"/>
            <a:ext cx="10692765" cy="26034"/>
          </a:xfrm>
          <a:custGeom>
            <a:avLst/>
            <a:gdLst/>
            <a:ahLst/>
            <a:cxnLst/>
            <a:rect l="l" t="t" r="r" b="b"/>
            <a:pathLst>
              <a:path w="10692765" h="26034">
                <a:moveTo>
                  <a:pt x="0" y="25908"/>
                </a:moveTo>
                <a:lnTo>
                  <a:pt x="10692385" y="25908"/>
                </a:lnTo>
                <a:lnTo>
                  <a:pt x="10692385" y="0"/>
                </a:lnTo>
                <a:lnTo>
                  <a:pt x="0" y="0"/>
                </a:lnTo>
                <a:lnTo>
                  <a:pt x="0" y="25908"/>
                </a:lnTo>
                <a:close/>
              </a:path>
            </a:pathLst>
          </a:custGeom>
          <a:solidFill>
            <a:srgbClr val="B6AAC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0" y="1011936"/>
            <a:ext cx="10692765" cy="24765"/>
          </a:xfrm>
          <a:custGeom>
            <a:avLst/>
            <a:gdLst/>
            <a:ahLst/>
            <a:cxnLst/>
            <a:rect l="l" t="t" r="r" b="b"/>
            <a:pathLst>
              <a:path w="10692765" h="24765">
                <a:moveTo>
                  <a:pt x="0" y="24384"/>
                </a:moveTo>
                <a:lnTo>
                  <a:pt x="10692385" y="24384"/>
                </a:lnTo>
                <a:lnTo>
                  <a:pt x="10692385" y="0"/>
                </a:lnTo>
                <a:lnTo>
                  <a:pt x="0" y="0"/>
                </a:lnTo>
                <a:lnTo>
                  <a:pt x="0" y="24384"/>
                </a:lnTo>
                <a:close/>
              </a:path>
            </a:pathLst>
          </a:custGeom>
          <a:solidFill>
            <a:srgbClr val="B6AA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0" y="1036320"/>
            <a:ext cx="10692765" cy="12700"/>
          </a:xfrm>
          <a:custGeom>
            <a:avLst/>
            <a:gdLst/>
            <a:ahLst/>
            <a:cxnLst/>
            <a:rect l="l" t="t" r="r" b="b"/>
            <a:pathLst>
              <a:path w="10692765" h="12700">
                <a:moveTo>
                  <a:pt x="0" y="12191"/>
                </a:moveTo>
                <a:lnTo>
                  <a:pt x="10692385" y="12191"/>
                </a:lnTo>
                <a:lnTo>
                  <a:pt x="10692385" y="0"/>
                </a:lnTo>
                <a:lnTo>
                  <a:pt x="0" y="0"/>
                </a:lnTo>
                <a:lnTo>
                  <a:pt x="0" y="12191"/>
                </a:lnTo>
                <a:close/>
              </a:path>
            </a:pathLst>
          </a:custGeom>
          <a:solidFill>
            <a:srgbClr val="B6A8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0" y="1048512"/>
            <a:ext cx="10692765" cy="13970"/>
          </a:xfrm>
          <a:custGeom>
            <a:avLst/>
            <a:gdLst/>
            <a:ahLst/>
            <a:cxnLst/>
            <a:rect l="l" t="t" r="r" b="b"/>
            <a:pathLst>
              <a:path w="10692765" h="13969">
                <a:moveTo>
                  <a:pt x="0" y="13715"/>
                </a:moveTo>
                <a:lnTo>
                  <a:pt x="10692385" y="13715"/>
                </a:lnTo>
                <a:lnTo>
                  <a:pt x="10692385" y="0"/>
                </a:lnTo>
                <a:lnTo>
                  <a:pt x="0" y="0"/>
                </a:lnTo>
                <a:lnTo>
                  <a:pt x="0" y="13715"/>
                </a:lnTo>
                <a:close/>
              </a:path>
            </a:pathLst>
          </a:custGeom>
          <a:solidFill>
            <a:srgbClr val="B5A8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0" y="1062227"/>
            <a:ext cx="10692765" cy="24765"/>
          </a:xfrm>
          <a:custGeom>
            <a:avLst/>
            <a:gdLst/>
            <a:ahLst/>
            <a:cxnLst/>
            <a:rect l="l" t="t" r="r" b="b"/>
            <a:pathLst>
              <a:path w="10692765" h="24765">
                <a:moveTo>
                  <a:pt x="0" y="24384"/>
                </a:moveTo>
                <a:lnTo>
                  <a:pt x="10692385" y="24384"/>
                </a:lnTo>
                <a:lnTo>
                  <a:pt x="10692385" y="0"/>
                </a:lnTo>
                <a:lnTo>
                  <a:pt x="0" y="0"/>
                </a:lnTo>
                <a:lnTo>
                  <a:pt x="0" y="24384"/>
                </a:lnTo>
                <a:close/>
              </a:path>
            </a:pathLst>
          </a:custGeom>
          <a:solidFill>
            <a:srgbClr val="B5A8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0" y="1086612"/>
            <a:ext cx="10692765" cy="12700"/>
          </a:xfrm>
          <a:custGeom>
            <a:avLst/>
            <a:gdLst/>
            <a:ahLst/>
            <a:cxnLst/>
            <a:rect l="l" t="t" r="r" b="b"/>
            <a:pathLst>
              <a:path w="10692765" h="12700">
                <a:moveTo>
                  <a:pt x="0" y="12191"/>
                </a:moveTo>
                <a:lnTo>
                  <a:pt x="10692385" y="12191"/>
                </a:lnTo>
                <a:lnTo>
                  <a:pt x="10692385" y="0"/>
                </a:lnTo>
                <a:lnTo>
                  <a:pt x="0" y="0"/>
                </a:lnTo>
                <a:lnTo>
                  <a:pt x="0" y="12191"/>
                </a:lnTo>
                <a:close/>
              </a:path>
            </a:pathLst>
          </a:custGeom>
          <a:solidFill>
            <a:srgbClr val="B3A8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0" y="1098804"/>
            <a:ext cx="10692765" cy="13970"/>
          </a:xfrm>
          <a:custGeom>
            <a:avLst/>
            <a:gdLst/>
            <a:ahLst/>
            <a:cxnLst/>
            <a:rect l="l" t="t" r="r" b="b"/>
            <a:pathLst>
              <a:path w="10692765" h="13969">
                <a:moveTo>
                  <a:pt x="0" y="13716"/>
                </a:moveTo>
                <a:lnTo>
                  <a:pt x="10692385" y="13716"/>
                </a:lnTo>
                <a:lnTo>
                  <a:pt x="10692385" y="0"/>
                </a:lnTo>
                <a:lnTo>
                  <a:pt x="0" y="0"/>
                </a:lnTo>
                <a:lnTo>
                  <a:pt x="0" y="13716"/>
                </a:lnTo>
                <a:close/>
              </a:path>
            </a:pathLst>
          </a:custGeom>
          <a:solidFill>
            <a:srgbClr val="B3A7C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0" y="1112520"/>
            <a:ext cx="10692765" cy="24765"/>
          </a:xfrm>
          <a:custGeom>
            <a:avLst/>
            <a:gdLst/>
            <a:ahLst/>
            <a:cxnLst/>
            <a:rect l="l" t="t" r="r" b="b"/>
            <a:pathLst>
              <a:path w="10692765" h="24765">
                <a:moveTo>
                  <a:pt x="0" y="24383"/>
                </a:moveTo>
                <a:lnTo>
                  <a:pt x="10692385" y="24383"/>
                </a:lnTo>
                <a:lnTo>
                  <a:pt x="10692385" y="0"/>
                </a:lnTo>
                <a:lnTo>
                  <a:pt x="0" y="0"/>
                </a:lnTo>
                <a:lnTo>
                  <a:pt x="0" y="24383"/>
                </a:lnTo>
                <a:close/>
              </a:path>
            </a:pathLst>
          </a:custGeom>
          <a:solidFill>
            <a:srgbClr val="B3A7C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0" y="1136904"/>
            <a:ext cx="10692765" cy="12700"/>
          </a:xfrm>
          <a:custGeom>
            <a:avLst/>
            <a:gdLst/>
            <a:ahLst/>
            <a:cxnLst/>
            <a:rect l="l" t="t" r="r" b="b"/>
            <a:pathLst>
              <a:path w="10692765" h="12700">
                <a:moveTo>
                  <a:pt x="0" y="12191"/>
                </a:moveTo>
                <a:lnTo>
                  <a:pt x="10692385" y="12191"/>
                </a:lnTo>
                <a:lnTo>
                  <a:pt x="10692385" y="0"/>
                </a:lnTo>
                <a:lnTo>
                  <a:pt x="0" y="0"/>
                </a:lnTo>
                <a:lnTo>
                  <a:pt x="0" y="12191"/>
                </a:lnTo>
                <a:close/>
              </a:path>
            </a:pathLst>
          </a:custGeom>
          <a:solidFill>
            <a:srgbClr val="B3A5C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0" y="1149096"/>
            <a:ext cx="10692765" cy="12700"/>
          </a:xfrm>
          <a:custGeom>
            <a:avLst/>
            <a:gdLst/>
            <a:ahLst/>
            <a:cxnLst/>
            <a:rect l="l" t="t" r="r" b="b"/>
            <a:pathLst>
              <a:path w="10692765" h="12700">
                <a:moveTo>
                  <a:pt x="0" y="12191"/>
                </a:moveTo>
                <a:lnTo>
                  <a:pt x="10692385" y="12191"/>
                </a:lnTo>
                <a:lnTo>
                  <a:pt x="10692385" y="0"/>
                </a:lnTo>
                <a:lnTo>
                  <a:pt x="0" y="0"/>
                </a:lnTo>
                <a:lnTo>
                  <a:pt x="0" y="12191"/>
                </a:lnTo>
                <a:close/>
              </a:path>
            </a:pathLst>
          </a:custGeom>
          <a:solidFill>
            <a:srgbClr val="B1A5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0" y="1161288"/>
            <a:ext cx="10692765" cy="26034"/>
          </a:xfrm>
          <a:custGeom>
            <a:avLst/>
            <a:gdLst/>
            <a:ahLst/>
            <a:cxnLst/>
            <a:rect l="l" t="t" r="r" b="b"/>
            <a:pathLst>
              <a:path w="10692765" h="26034">
                <a:moveTo>
                  <a:pt x="0" y="25908"/>
                </a:moveTo>
                <a:lnTo>
                  <a:pt x="10692385" y="25908"/>
                </a:lnTo>
                <a:lnTo>
                  <a:pt x="10692385" y="0"/>
                </a:lnTo>
                <a:lnTo>
                  <a:pt x="0" y="0"/>
                </a:lnTo>
                <a:lnTo>
                  <a:pt x="0" y="25908"/>
                </a:lnTo>
                <a:close/>
              </a:path>
            </a:pathLst>
          </a:custGeom>
          <a:solidFill>
            <a:srgbClr val="B1A5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0" y="1187196"/>
            <a:ext cx="10692765" cy="12700"/>
          </a:xfrm>
          <a:custGeom>
            <a:avLst/>
            <a:gdLst/>
            <a:ahLst/>
            <a:cxnLst/>
            <a:rect l="l" t="t" r="r" b="b"/>
            <a:pathLst>
              <a:path w="10692765" h="12700">
                <a:moveTo>
                  <a:pt x="0" y="12191"/>
                </a:moveTo>
                <a:lnTo>
                  <a:pt x="10692385" y="12191"/>
                </a:lnTo>
                <a:lnTo>
                  <a:pt x="10692385" y="0"/>
                </a:lnTo>
                <a:lnTo>
                  <a:pt x="0" y="0"/>
                </a:lnTo>
                <a:lnTo>
                  <a:pt x="0" y="12191"/>
                </a:lnTo>
                <a:close/>
              </a:path>
            </a:pathLst>
          </a:custGeom>
          <a:solidFill>
            <a:srgbClr val="B1A3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0" y="1199388"/>
            <a:ext cx="10692765" cy="12700"/>
          </a:xfrm>
          <a:custGeom>
            <a:avLst/>
            <a:gdLst/>
            <a:ahLst/>
            <a:cxnLst/>
            <a:rect l="l" t="t" r="r" b="b"/>
            <a:pathLst>
              <a:path w="10692765" h="12700">
                <a:moveTo>
                  <a:pt x="0" y="12191"/>
                </a:moveTo>
                <a:lnTo>
                  <a:pt x="10692385" y="12191"/>
                </a:lnTo>
                <a:lnTo>
                  <a:pt x="10692385" y="0"/>
                </a:lnTo>
                <a:lnTo>
                  <a:pt x="0" y="0"/>
                </a:lnTo>
                <a:lnTo>
                  <a:pt x="0" y="12191"/>
                </a:lnTo>
                <a:close/>
              </a:path>
            </a:pathLst>
          </a:custGeom>
          <a:solidFill>
            <a:srgbClr val="B1A3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0" y="1211580"/>
            <a:ext cx="10692765" cy="26034"/>
          </a:xfrm>
          <a:custGeom>
            <a:avLst/>
            <a:gdLst/>
            <a:ahLst/>
            <a:cxnLst/>
            <a:rect l="l" t="t" r="r" b="b"/>
            <a:pathLst>
              <a:path w="10692765" h="26034">
                <a:moveTo>
                  <a:pt x="0" y="25908"/>
                </a:moveTo>
                <a:lnTo>
                  <a:pt x="10692385" y="25908"/>
                </a:lnTo>
                <a:lnTo>
                  <a:pt x="10692385" y="0"/>
                </a:lnTo>
                <a:lnTo>
                  <a:pt x="0" y="0"/>
                </a:lnTo>
                <a:lnTo>
                  <a:pt x="0" y="25908"/>
                </a:lnTo>
                <a:close/>
              </a:path>
            </a:pathLst>
          </a:custGeom>
          <a:solidFill>
            <a:srgbClr val="B1A3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0" y="1237488"/>
            <a:ext cx="10692765" cy="24765"/>
          </a:xfrm>
          <a:custGeom>
            <a:avLst/>
            <a:gdLst/>
            <a:ahLst/>
            <a:cxnLst/>
            <a:rect l="l" t="t" r="r" b="b"/>
            <a:pathLst>
              <a:path w="10692765" h="24765">
                <a:moveTo>
                  <a:pt x="0" y="24383"/>
                </a:moveTo>
                <a:lnTo>
                  <a:pt x="10692385" y="24383"/>
                </a:lnTo>
                <a:lnTo>
                  <a:pt x="10692385" y="0"/>
                </a:lnTo>
                <a:lnTo>
                  <a:pt x="0" y="0"/>
                </a:lnTo>
                <a:lnTo>
                  <a:pt x="0" y="24383"/>
                </a:lnTo>
                <a:close/>
              </a:path>
            </a:pathLst>
          </a:custGeom>
          <a:solidFill>
            <a:srgbClr val="AFA1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0" y="1261872"/>
            <a:ext cx="10692765" cy="26034"/>
          </a:xfrm>
          <a:custGeom>
            <a:avLst/>
            <a:gdLst/>
            <a:ahLst/>
            <a:cxnLst/>
            <a:rect l="l" t="t" r="r" b="b"/>
            <a:pathLst>
              <a:path w="10692765" h="26034">
                <a:moveTo>
                  <a:pt x="0" y="25908"/>
                </a:moveTo>
                <a:lnTo>
                  <a:pt x="10692385" y="25908"/>
                </a:lnTo>
                <a:lnTo>
                  <a:pt x="10692385" y="0"/>
                </a:lnTo>
                <a:lnTo>
                  <a:pt x="0" y="0"/>
                </a:lnTo>
                <a:lnTo>
                  <a:pt x="0" y="25908"/>
                </a:lnTo>
                <a:close/>
              </a:path>
            </a:pathLst>
          </a:custGeom>
          <a:solidFill>
            <a:srgbClr val="AFA1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0" y="1287780"/>
            <a:ext cx="10692765" cy="12700"/>
          </a:xfrm>
          <a:custGeom>
            <a:avLst/>
            <a:gdLst/>
            <a:ahLst/>
            <a:cxnLst/>
            <a:rect l="l" t="t" r="r" b="b"/>
            <a:pathLst>
              <a:path w="10692765" h="12700">
                <a:moveTo>
                  <a:pt x="0" y="12191"/>
                </a:moveTo>
                <a:lnTo>
                  <a:pt x="10692385" y="12191"/>
                </a:lnTo>
                <a:lnTo>
                  <a:pt x="10692385" y="0"/>
                </a:lnTo>
                <a:lnTo>
                  <a:pt x="0" y="0"/>
                </a:lnTo>
                <a:lnTo>
                  <a:pt x="0" y="12191"/>
                </a:lnTo>
                <a:close/>
              </a:path>
            </a:pathLst>
          </a:custGeom>
          <a:solidFill>
            <a:srgbClr val="AFA0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0" y="1299972"/>
            <a:ext cx="10692765" cy="12700"/>
          </a:xfrm>
          <a:custGeom>
            <a:avLst/>
            <a:gdLst/>
            <a:ahLst/>
            <a:cxnLst/>
            <a:rect l="l" t="t" r="r" b="b"/>
            <a:pathLst>
              <a:path w="10692765" h="12700">
                <a:moveTo>
                  <a:pt x="0" y="12191"/>
                </a:moveTo>
                <a:lnTo>
                  <a:pt x="10692385" y="12191"/>
                </a:lnTo>
                <a:lnTo>
                  <a:pt x="10692385" y="0"/>
                </a:lnTo>
                <a:lnTo>
                  <a:pt x="0" y="0"/>
                </a:lnTo>
                <a:lnTo>
                  <a:pt x="0" y="12191"/>
                </a:lnTo>
                <a:close/>
              </a:path>
            </a:pathLst>
          </a:custGeom>
          <a:solidFill>
            <a:srgbClr val="AEA0C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0" y="1312163"/>
            <a:ext cx="10692765" cy="38100"/>
          </a:xfrm>
          <a:custGeom>
            <a:avLst/>
            <a:gdLst/>
            <a:ahLst/>
            <a:cxnLst/>
            <a:rect l="l" t="t" r="r" b="b"/>
            <a:pathLst>
              <a:path w="10692765" h="38100">
                <a:moveTo>
                  <a:pt x="0" y="38100"/>
                </a:moveTo>
                <a:lnTo>
                  <a:pt x="10692385" y="38100"/>
                </a:lnTo>
                <a:lnTo>
                  <a:pt x="10692385" y="0"/>
                </a:lnTo>
                <a:lnTo>
                  <a:pt x="0" y="0"/>
                </a:lnTo>
                <a:lnTo>
                  <a:pt x="0" y="38100"/>
                </a:lnTo>
                <a:close/>
              </a:path>
            </a:pathLst>
          </a:custGeom>
          <a:solidFill>
            <a:srgbClr val="AE9EC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0" y="1350263"/>
            <a:ext cx="10692765" cy="36830"/>
          </a:xfrm>
          <a:custGeom>
            <a:avLst/>
            <a:gdLst/>
            <a:ahLst/>
            <a:cxnLst/>
            <a:rect l="l" t="t" r="r" b="b"/>
            <a:pathLst>
              <a:path w="10692765" h="36830">
                <a:moveTo>
                  <a:pt x="0" y="36576"/>
                </a:moveTo>
                <a:lnTo>
                  <a:pt x="10692385" y="36576"/>
                </a:lnTo>
                <a:lnTo>
                  <a:pt x="10692385" y="0"/>
                </a:lnTo>
                <a:lnTo>
                  <a:pt x="0" y="0"/>
                </a:lnTo>
                <a:lnTo>
                  <a:pt x="0" y="36576"/>
                </a:lnTo>
                <a:close/>
              </a:path>
            </a:pathLst>
          </a:custGeom>
          <a:solidFill>
            <a:srgbClr val="AC9EC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0" y="1386840"/>
            <a:ext cx="10692765" cy="13970"/>
          </a:xfrm>
          <a:custGeom>
            <a:avLst/>
            <a:gdLst/>
            <a:ahLst/>
            <a:cxnLst/>
            <a:rect l="l" t="t" r="r" b="b"/>
            <a:pathLst>
              <a:path w="10692765" h="13969">
                <a:moveTo>
                  <a:pt x="0" y="13715"/>
                </a:moveTo>
                <a:lnTo>
                  <a:pt x="10692385" y="13715"/>
                </a:lnTo>
                <a:lnTo>
                  <a:pt x="10692385" y="0"/>
                </a:lnTo>
                <a:lnTo>
                  <a:pt x="0" y="0"/>
                </a:lnTo>
                <a:lnTo>
                  <a:pt x="0" y="13715"/>
                </a:lnTo>
                <a:close/>
              </a:path>
            </a:pathLst>
          </a:custGeom>
          <a:solidFill>
            <a:srgbClr val="AC9CC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0" y="1400555"/>
            <a:ext cx="10692765" cy="12700"/>
          </a:xfrm>
          <a:custGeom>
            <a:avLst/>
            <a:gdLst/>
            <a:ahLst/>
            <a:cxnLst/>
            <a:rect l="l" t="t" r="r" b="b"/>
            <a:pathLst>
              <a:path w="10692765" h="12700">
                <a:moveTo>
                  <a:pt x="0" y="12192"/>
                </a:moveTo>
                <a:lnTo>
                  <a:pt x="10692385" y="12192"/>
                </a:lnTo>
                <a:lnTo>
                  <a:pt x="10692385" y="0"/>
                </a:lnTo>
                <a:lnTo>
                  <a:pt x="0" y="0"/>
                </a:lnTo>
                <a:lnTo>
                  <a:pt x="0" y="12192"/>
                </a:lnTo>
                <a:close/>
              </a:path>
            </a:pathLst>
          </a:custGeom>
          <a:solidFill>
            <a:srgbClr val="AC9CB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0" y="1412748"/>
            <a:ext cx="10692765" cy="24765"/>
          </a:xfrm>
          <a:custGeom>
            <a:avLst/>
            <a:gdLst/>
            <a:ahLst/>
            <a:cxnLst/>
            <a:rect l="l" t="t" r="r" b="b"/>
            <a:pathLst>
              <a:path w="10692765" h="24765">
                <a:moveTo>
                  <a:pt x="0" y="24383"/>
                </a:moveTo>
                <a:lnTo>
                  <a:pt x="10692385" y="24383"/>
                </a:lnTo>
                <a:lnTo>
                  <a:pt x="10692385" y="0"/>
                </a:lnTo>
                <a:lnTo>
                  <a:pt x="0" y="0"/>
                </a:lnTo>
                <a:lnTo>
                  <a:pt x="0" y="24383"/>
                </a:lnTo>
                <a:close/>
              </a:path>
            </a:pathLst>
          </a:custGeom>
          <a:solidFill>
            <a:srgbClr val="AA9CB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0" y="1437132"/>
            <a:ext cx="10692765" cy="13970"/>
          </a:xfrm>
          <a:custGeom>
            <a:avLst/>
            <a:gdLst/>
            <a:ahLst/>
            <a:cxnLst/>
            <a:rect l="l" t="t" r="r" b="b"/>
            <a:pathLst>
              <a:path w="10692765" h="13969">
                <a:moveTo>
                  <a:pt x="0" y="13716"/>
                </a:moveTo>
                <a:lnTo>
                  <a:pt x="10692385" y="13716"/>
                </a:lnTo>
                <a:lnTo>
                  <a:pt x="10692385" y="0"/>
                </a:lnTo>
                <a:lnTo>
                  <a:pt x="0" y="0"/>
                </a:lnTo>
                <a:lnTo>
                  <a:pt x="0" y="13716"/>
                </a:lnTo>
                <a:close/>
              </a:path>
            </a:pathLst>
          </a:custGeom>
          <a:solidFill>
            <a:srgbClr val="AA9AB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0" y="1450848"/>
            <a:ext cx="10692765" cy="12700"/>
          </a:xfrm>
          <a:custGeom>
            <a:avLst/>
            <a:gdLst/>
            <a:ahLst/>
            <a:cxnLst/>
            <a:rect l="l" t="t" r="r" b="b"/>
            <a:pathLst>
              <a:path w="10692765" h="12700">
                <a:moveTo>
                  <a:pt x="0" y="12191"/>
                </a:moveTo>
                <a:lnTo>
                  <a:pt x="10692385" y="12191"/>
                </a:lnTo>
                <a:lnTo>
                  <a:pt x="10692385" y="0"/>
                </a:lnTo>
                <a:lnTo>
                  <a:pt x="0" y="0"/>
                </a:lnTo>
                <a:lnTo>
                  <a:pt x="0" y="12191"/>
                </a:lnTo>
                <a:close/>
              </a:path>
            </a:pathLst>
          </a:custGeom>
          <a:solidFill>
            <a:srgbClr val="AA9AB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0" y="1463040"/>
            <a:ext cx="10692765" cy="24765"/>
          </a:xfrm>
          <a:custGeom>
            <a:avLst/>
            <a:gdLst/>
            <a:ahLst/>
            <a:cxnLst/>
            <a:rect l="l" t="t" r="r" b="b"/>
            <a:pathLst>
              <a:path w="10692765" h="24765">
                <a:moveTo>
                  <a:pt x="0" y="24383"/>
                </a:moveTo>
                <a:lnTo>
                  <a:pt x="10692385" y="24383"/>
                </a:lnTo>
                <a:lnTo>
                  <a:pt x="10692385" y="0"/>
                </a:lnTo>
                <a:lnTo>
                  <a:pt x="0" y="0"/>
                </a:lnTo>
                <a:lnTo>
                  <a:pt x="0" y="24383"/>
                </a:lnTo>
                <a:close/>
              </a:path>
            </a:pathLst>
          </a:custGeom>
          <a:solidFill>
            <a:srgbClr val="AA9AB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0" y="1487424"/>
            <a:ext cx="10692765" cy="12700"/>
          </a:xfrm>
          <a:custGeom>
            <a:avLst/>
            <a:gdLst/>
            <a:ahLst/>
            <a:cxnLst/>
            <a:rect l="l" t="t" r="r" b="b"/>
            <a:pathLst>
              <a:path w="10692765" h="12700">
                <a:moveTo>
                  <a:pt x="0" y="12191"/>
                </a:moveTo>
                <a:lnTo>
                  <a:pt x="10692385" y="12191"/>
                </a:lnTo>
                <a:lnTo>
                  <a:pt x="10692385" y="0"/>
                </a:lnTo>
                <a:lnTo>
                  <a:pt x="0" y="0"/>
                </a:lnTo>
                <a:lnTo>
                  <a:pt x="0" y="12191"/>
                </a:lnTo>
                <a:close/>
              </a:path>
            </a:pathLst>
          </a:custGeom>
          <a:solidFill>
            <a:srgbClr val="A899B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0" y="1499616"/>
            <a:ext cx="10692765" cy="13970"/>
          </a:xfrm>
          <a:custGeom>
            <a:avLst/>
            <a:gdLst/>
            <a:ahLst/>
            <a:cxnLst/>
            <a:rect l="l" t="t" r="r" b="b"/>
            <a:pathLst>
              <a:path w="10692765" h="13969">
                <a:moveTo>
                  <a:pt x="0" y="13716"/>
                </a:moveTo>
                <a:lnTo>
                  <a:pt x="10692385" y="13716"/>
                </a:lnTo>
                <a:lnTo>
                  <a:pt x="10692385" y="0"/>
                </a:lnTo>
                <a:lnTo>
                  <a:pt x="0" y="0"/>
                </a:lnTo>
                <a:lnTo>
                  <a:pt x="0" y="13716"/>
                </a:lnTo>
                <a:close/>
              </a:path>
            </a:pathLst>
          </a:custGeom>
          <a:solidFill>
            <a:srgbClr val="A899B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0" y="1513332"/>
            <a:ext cx="10692765" cy="24765"/>
          </a:xfrm>
          <a:custGeom>
            <a:avLst/>
            <a:gdLst/>
            <a:ahLst/>
            <a:cxnLst/>
            <a:rect l="l" t="t" r="r" b="b"/>
            <a:pathLst>
              <a:path w="10692765" h="24765">
                <a:moveTo>
                  <a:pt x="0" y="24383"/>
                </a:moveTo>
                <a:lnTo>
                  <a:pt x="10692385" y="24383"/>
                </a:lnTo>
                <a:lnTo>
                  <a:pt x="10692385" y="0"/>
                </a:lnTo>
                <a:lnTo>
                  <a:pt x="0" y="0"/>
                </a:lnTo>
                <a:lnTo>
                  <a:pt x="0" y="24383"/>
                </a:lnTo>
                <a:close/>
              </a:path>
            </a:pathLst>
          </a:custGeom>
          <a:solidFill>
            <a:srgbClr val="A897B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0" y="1537716"/>
            <a:ext cx="10692765" cy="12700"/>
          </a:xfrm>
          <a:custGeom>
            <a:avLst/>
            <a:gdLst/>
            <a:ahLst/>
            <a:cxnLst/>
            <a:rect l="l" t="t" r="r" b="b"/>
            <a:pathLst>
              <a:path w="10692765" h="12700">
                <a:moveTo>
                  <a:pt x="0" y="12191"/>
                </a:moveTo>
                <a:lnTo>
                  <a:pt x="10692385" y="12191"/>
                </a:lnTo>
                <a:lnTo>
                  <a:pt x="10692385" y="0"/>
                </a:lnTo>
                <a:lnTo>
                  <a:pt x="0" y="0"/>
                </a:lnTo>
                <a:lnTo>
                  <a:pt x="0" y="12191"/>
                </a:lnTo>
                <a:close/>
              </a:path>
            </a:pathLst>
          </a:custGeom>
          <a:solidFill>
            <a:srgbClr val="A897B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0" y="1549908"/>
            <a:ext cx="10692765" cy="13970"/>
          </a:xfrm>
          <a:custGeom>
            <a:avLst/>
            <a:gdLst/>
            <a:ahLst/>
            <a:cxnLst/>
            <a:rect l="l" t="t" r="r" b="b"/>
            <a:pathLst>
              <a:path w="10692765" h="13969">
                <a:moveTo>
                  <a:pt x="0" y="13716"/>
                </a:moveTo>
                <a:lnTo>
                  <a:pt x="10692385" y="13716"/>
                </a:lnTo>
                <a:lnTo>
                  <a:pt x="10692385" y="0"/>
                </a:lnTo>
                <a:lnTo>
                  <a:pt x="0" y="0"/>
                </a:lnTo>
                <a:lnTo>
                  <a:pt x="0" y="13716"/>
                </a:lnTo>
                <a:close/>
              </a:path>
            </a:pathLst>
          </a:custGeom>
          <a:solidFill>
            <a:srgbClr val="A797B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0" y="1563624"/>
            <a:ext cx="10692765" cy="12700"/>
          </a:xfrm>
          <a:custGeom>
            <a:avLst/>
            <a:gdLst/>
            <a:ahLst/>
            <a:cxnLst/>
            <a:rect l="l" t="t" r="r" b="b"/>
            <a:pathLst>
              <a:path w="10692765" h="12700">
                <a:moveTo>
                  <a:pt x="0" y="12191"/>
                </a:moveTo>
                <a:lnTo>
                  <a:pt x="10692385" y="12191"/>
                </a:lnTo>
                <a:lnTo>
                  <a:pt x="10692385" y="0"/>
                </a:lnTo>
                <a:lnTo>
                  <a:pt x="0" y="0"/>
                </a:lnTo>
                <a:lnTo>
                  <a:pt x="0" y="12191"/>
                </a:lnTo>
                <a:close/>
              </a:path>
            </a:pathLst>
          </a:custGeom>
          <a:solidFill>
            <a:srgbClr val="A795B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0" y="772667"/>
            <a:ext cx="10692765" cy="805180"/>
          </a:xfrm>
          <a:custGeom>
            <a:avLst/>
            <a:gdLst/>
            <a:ahLst/>
            <a:cxnLst/>
            <a:rect l="l" t="t" r="r" b="b"/>
            <a:pathLst>
              <a:path w="10692765" h="805180">
                <a:moveTo>
                  <a:pt x="3048" y="803148"/>
                </a:moveTo>
                <a:lnTo>
                  <a:pt x="0" y="800100"/>
                </a:lnTo>
                <a:lnTo>
                  <a:pt x="0" y="0"/>
                </a:lnTo>
                <a:lnTo>
                  <a:pt x="10692384" y="0"/>
                </a:lnTo>
                <a:lnTo>
                  <a:pt x="3048" y="0"/>
                </a:lnTo>
                <a:lnTo>
                  <a:pt x="0" y="3048"/>
                </a:lnTo>
                <a:lnTo>
                  <a:pt x="3048" y="3048"/>
                </a:lnTo>
                <a:lnTo>
                  <a:pt x="3048" y="803148"/>
                </a:lnTo>
                <a:close/>
              </a:path>
              <a:path w="10692765" h="805180">
                <a:moveTo>
                  <a:pt x="3048" y="3048"/>
                </a:moveTo>
                <a:lnTo>
                  <a:pt x="0" y="3048"/>
                </a:lnTo>
                <a:lnTo>
                  <a:pt x="3048" y="0"/>
                </a:lnTo>
                <a:lnTo>
                  <a:pt x="3048" y="3048"/>
                </a:lnTo>
                <a:close/>
              </a:path>
              <a:path w="10692765" h="805180">
                <a:moveTo>
                  <a:pt x="10689336" y="3048"/>
                </a:moveTo>
                <a:lnTo>
                  <a:pt x="3048" y="3048"/>
                </a:lnTo>
                <a:lnTo>
                  <a:pt x="3048" y="0"/>
                </a:lnTo>
                <a:lnTo>
                  <a:pt x="10689336" y="0"/>
                </a:lnTo>
                <a:lnTo>
                  <a:pt x="10689336" y="3048"/>
                </a:lnTo>
                <a:close/>
              </a:path>
              <a:path w="10692765" h="805180">
                <a:moveTo>
                  <a:pt x="10689336" y="803148"/>
                </a:moveTo>
                <a:lnTo>
                  <a:pt x="10689336" y="0"/>
                </a:lnTo>
                <a:lnTo>
                  <a:pt x="10692384" y="3048"/>
                </a:lnTo>
                <a:lnTo>
                  <a:pt x="10692384" y="800100"/>
                </a:lnTo>
                <a:lnTo>
                  <a:pt x="10689336" y="803148"/>
                </a:lnTo>
                <a:close/>
              </a:path>
              <a:path w="10692765" h="805180">
                <a:moveTo>
                  <a:pt x="10692384" y="3048"/>
                </a:moveTo>
                <a:lnTo>
                  <a:pt x="10689336" y="0"/>
                </a:lnTo>
                <a:lnTo>
                  <a:pt x="10692384" y="0"/>
                </a:lnTo>
                <a:lnTo>
                  <a:pt x="10692384" y="3048"/>
                </a:lnTo>
                <a:close/>
              </a:path>
              <a:path w="10692765" h="805180">
                <a:moveTo>
                  <a:pt x="10692384" y="804672"/>
                </a:moveTo>
                <a:lnTo>
                  <a:pt x="0" y="804672"/>
                </a:lnTo>
                <a:lnTo>
                  <a:pt x="0" y="800100"/>
                </a:lnTo>
                <a:lnTo>
                  <a:pt x="3048" y="803148"/>
                </a:lnTo>
                <a:lnTo>
                  <a:pt x="10692384" y="803148"/>
                </a:lnTo>
                <a:lnTo>
                  <a:pt x="10692384" y="804672"/>
                </a:lnTo>
                <a:close/>
              </a:path>
              <a:path w="10692765" h="805180">
                <a:moveTo>
                  <a:pt x="10689336" y="803148"/>
                </a:moveTo>
                <a:lnTo>
                  <a:pt x="3048" y="803148"/>
                </a:lnTo>
                <a:lnTo>
                  <a:pt x="3048" y="800100"/>
                </a:lnTo>
                <a:lnTo>
                  <a:pt x="10689336" y="800100"/>
                </a:lnTo>
                <a:lnTo>
                  <a:pt x="10689336" y="803148"/>
                </a:lnTo>
                <a:close/>
              </a:path>
              <a:path w="10692765" h="805180">
                <a:moveTo>
                  <a:pt x="10692384" y="803148"/>
                </a:moveTo>
                <a:lnTo>
                  <a:pt x="10689336" y="803148"/>
                </a:lnTo>
                <a:lnTo>
                  <a:pt x="10692384" y="800100"/>
                </a:lnTo>
                <a:lnTo>
                  <a:pt x="10692384" y="803148"/>
                </a:lnTo>
                <a:close/>
              </a:path>
            </a:pathLst>
          </a:custGeom>
          <a:solidFill>
            <a:srgbClr val="8064A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 txBox="1">
            <a:spLocks noGrp="1"/>
          </p:cNvSpPr>
          <p:nvPr>
            <p:ph type="title"/>
          </p:nvPr>
        </p:nvSpPr>
        <p:spPr>
          <a:xfrm>
            <a:off x="165100" y="868676"/>
            <a:ext cx="10527665" cy="509114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30"/>
              </a:spcBef>
            </a:pPr>
            <a:r>
              <a:rPr lang="uk-UA" sz="3200" spc="-15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Методи аналізу проблеми та розробки мети </a:t>
            </a:r>
            <a:r>
              <a:rPr lang="uk-UA" sz="3200" spc="-15" dirty="0" err="1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проєкту</a:t>
            </a:r>
            <a:r>
              <a:rPr lang="uk-UA" sz="3200" spc="-15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 </a:t>
            </a:r>
            <a:endParaRPr sz="3200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162560" y="1646807"/>
            <a:ext cx="6400800" cy="4070345"/>
          </a:xfrm>
          <a:prstGeom prst="rect">
            <a:avLst/>
          </a:prstGeom>
        </p:spPr>
        <p:txBody>
          <a:bodyPr vert="horz" wrap="square" lIns="0" tIns="55880" rIns="0" bIns="0" rtlCol="0">
            <a:spAutoFit/>
          </a:bodyPr>
          <a:lstStyle/>
          <a:p>
            <a:pPr marL="403860" marR="739140" indent="-342900" algn="just">
              <a:lnSpc>
                <a:spcPts val="2650"/>
              </a:lnSpc>
              <a:spcBef>
                <a:spcPts val="440"/>
              </a:spcBef>
              <a:buFontTx/>
              <a:buChar char="-"/>
            </a:pPr>
            <a:r>
              <a:rPr lang="uk-UA" sz="2450" b="1" spc="5" dirty="0" smtClean="0">
                <a:solidFill>
                  <a:srgbClr val="001F60"/>
                </a:solidFill>
                <a:latin typeface="Calibri"/>
                <a:cs typeface="Calibri"/>
              </a:rPr>
              <a:t>Метод </a:t>
            </a:r>
            <a:r>
              <a:rPr lang="uk-UA" sz="2450" b="1" spc="5" dirty="0" smtClean="0">
                <a:solidFill>
                  <a:srgbClr val="001F60"/>
                </a:solidFill>
                <a:cs typeface="Calibri"/>
              </a:rPr>
              <a:t>В</a:t>
            </a:r>
            <a:r>
              <a:rPr lang="en-US" sz="2450" b="1" spc="5" dirty="0" err="1" smtClean="0">
                <a:solidFill>
                  <a:srgbClr val="001F60"/>
                </a:solidFill>
                <a:cs typeface="Calibri"/>
              </a:rPr>
              <a:t>rainstorming</a:t>
            </a:r>
            <a:r>
              <a:rPr lang="uk-UA" sz="2450" b="1" spc="5" dirty="0" smtClean="0">
                <a:solidFill>
                  <a:srgbClr val="001F60"/>
                </a:solidFill>
                <a:cs typeface="Calibri"/>
              </a:rPr>
              <a:t> («</a:t>
            </a:r>
            <a:r>
              <a:rPr lang="uk-UA" sz="2450" b="1" spc="5" dirty="0" err="1" smtClean="0">
                <a:solidFill>
                  <a:srgbClr val="001F60"/>
                </a:solidFill>
                <a:cs typeface="Calibri"/>
              </a:rPr>
              <a:t>мозговий</a:t>
            </a:r>
            <a:r>
              <a:rPr lang="uk-UA" sz="2450" b="1" spc="5" dirty="0" smtClean="0">
                <a:solidFill>
                  <a:srgbClr val="001F60"/>
                </a:solidFill>
                <a:cs typeface="Calibri"/>
              </a:rPr>
              <a:t> штурм) – розроблений А. </a:t>
            </a:r>
            <a:r>
              <a:rPr lang="uk-UA" sz="2450" b="1" spc="5" dirty="0" err="1" smtClean="0">
                <a:solidFill>
                  <a:srgbClr val="001F60"/>
                </a:solidFill>
                <a:cs typeface="Calibri"/>
              </a:rPr>
              <a:t>Осборном</a:t>
            </a:r>
            <a:r>
              <a:rPr lang="uk-UA" sz="2450" b="1" spc="5" dirty="0" smtClean="0">
                <a:solidFill>
                  <a:srgbClr val="001F60"/>
                </a:solidFill>
                <a:cs typeface="Calibri"/>
              </a:rPr>
              <a:t> у 1953 р.</a:t>
            </a:r>
          </a:p>
          <a:p>
            <a:pPr marL="403860" marR="739140" indent="-342900" algn="just">
              <a:lnSpc>
                <a:spcPts val="2650"/>
              </a:lnSpc>
              <a:spcBef>
                <a:spcPts val="440"/>
              </a:spcBef>
              <a:buFontTx/>
              <a:buChar char="-"/>
            </a:pPr>
            <a:r>
              <a:rPr lang="uk-UA" sz="2450" b="1" spc="5" dirty="0" smtClean="0">
                <a:solidFill>
                  <a:srgbClr val="001F60"/>
                </a:solidFill>
                <a:cs typeface="Calibri"/>
              </a:rPr>
              <a:t>Метод </a:t>
            </a:r>
            <a:r>
              <a:rPr lang="uk-UA" sz="2450" b="1" spc="5" dirty="0" err="1" smtClean="0">
                <a:solidFill>
                  <a:srgbClr val="001F60"/>
                </a:solidFill>
                <a:cs typeface="Calibri"/>
              </a:rPr>
              <a:t>синектики</a:t>
            </a:r>
            <a:r>
              <a:rPr lang="uk-UA" sz="2450" b="1" spc="5" dirty="0" smtClean="0">
                <a:solidFill>
                  <a:srgbClr val="001F60"/>
                </a:solidFill>
                <a:cs typeface="Calibri"/>
              </a:rPr>
              <a:t> («суміщення різнорідних елементів</a:t>
            </a:r>
            <a:r>
              <a:rPr lang="uk-UA" sz="2450" b="1" spc="5" dirty="0">
                <a:solidFill>
                  <a:srgbClr val="001F60"/>
                </a:solidFill>
                <a:cs typeface="Calibri"/>
              </a:rPr>
              <a:t>») – розроблений </a:t>
            </a:r>
            <a:r>
              <a:rPr lang="uk-UA" sz="2450" b="1" spc="5" dirty="0" smtClean="0">
                <a:solidFill>
                  <a:srgbClr val="001F60"/>
                </a:solidFill>
                <a:cs typeface="Calibri"/>
              </a:rPr>
              <a:t>У. Гордоном у 1961 р. </a:t>
            </a:r>
          </a:p>
          <a:p>
            <a:pPr marL="403860" marR="739140" indent="-342900" algn="just">
              <a:lnSpc>
                <a:spcPts val="2650"/>
              </a:lnSpc>
              <a:spcBef>
                <a:spcPts val="440"/>
              </a:spcBef>
              <a:buFontTx/>
              <a:buChar char="-"/>
            </a:pPr>
            <a:r>
              <a:rPr lang="uk-UA" sz="2450" b="1" spc="5" dirty="0" smtClean="0">
                <a:solidFill>
                  <a:srgbClr val="001F60"/>
                </a:solidFill>
                <a:cs typeface="Calibri"/>
              </a:rPr>
              <a:t>Метод Концептуальних карт, </a:t>
            </a:r>
            <a:r>
              <a:rPr lang="en-US" sz="2450" b="1" spc="5" dirty="0" err="1" smtClean="0">
                <a:solidFill>
                  <a:srgbClr val="001F60"/>
                </a:solidFill>
                <a:cs typeface="Calibri"/>
              </a:rPr>
              <a:t>Moodboard</a:t>
            </a:r>
            <a:r>
              <a:rPr lang="uk-UA" sz="2450" b="1" spc="5" dirty="0" smtClean="0">
                <a:solidFill>
                  <a:srgbClr val="001F60"/>
                </a:solidFill>
                <a:cs typeface="Calibri"/>
              </a:rPr>
              <a:t> («дошка настрою»).</a:t>
            </a:r>
          </a:p>
          <a:p>
            <a:pPr marL="403860" marR="739140" indent="-342900" algn="just">
              <a:lnSpc>
                <a:spcPts val="2650"/>
              </a:lnSpc>
              <a:spcBef>
                <a:spcPts val="440"/>
              </a:spcBef>
              <a:buFontTx/>
              <a:buChar char="-"/>
            </a:pPr>
            <a:r>
              <a:rPr lang="uk-UA" sz="2450" b="1" spc="5" dirty="0" smtClean="0">
                <a:solidFill>
                  <a:srgbClr val="001F60"/>
                </a:solidFill>
                <a:cs typeface="Calibri"/>
              </a:rPr>
              <a:t>Метод «Дерево проблем», «Діаграма </a:t>
            </a:r>
            <a:r>
              <a:rPr lang="uk-UA" sz="2450" b="1" spc="5" dirty="0" err="1" smtClean="0">
                <a:solidFill>
                  <a:srgbClr val="001F60"/>
                </a:solidFill>
                <a:cs typeface="Calibri"/>
              </a:rPr>
              <a:t>Ісікави</a:t>
            </a:r>
            <a:r>
              <a:rPr lang="uk-UA" sz="2450" b="1" spc="5" dirty="0" smtClean="0">
                <a:solidFill>
                  <a:srgbClr val="001F60"/>
                </a:solidFill>
                <a:cs typeface="Calibri"/>
              </a:rPr>
              <a:t>», </a:t>
            </a:r>
            <a:r>
              <a:rPr lang="en-US" sz="2450" b="1" spc="5" dirty="0" smtClean="0">
                <a:solidFill>
                  <a:srgbClr val="001F60"/>
                </a:solidFill>
                <a:cs typeface="Calibri"/>
              </a:rPr>
              <a:t>SWOT</a:t>
            </a:r>
            <a:r>
              <a:rPr lang="uk-UA" sz="2450" b="1" spc="5" dirty="0" smtClean="0">
                <a:solidFill>
                  <a:srgbClr val="001F60"/>
                </a:solidFill>
                <a:cs typeface="Calibri"/>
              </a:rPr>
              <a:t>.</a:t>
            </a:r>
          </a:p>
          <a:p>
            <a:pPr marL="403860" marR="739140" indent="-342900" algn="just">
              <a:lnSpc>
                <a:spcPts val="2650"/>
              </a:lnSpc>
              <a:spcBef>
                <a:spcPts val="440"/>
              </a:spcBef>
              <a:buFontTx/>
              <a:buChar char="-"/>
            </a:pPr>
            <a:r>
              <a:rPr lang="uk-UA" sz="2450" b="1" spc="5" dirty="0" smtClean="0">
                <a:solidFill>
                  <a:srgbClr val="001F60"/>
                </a:solidFill>
                <a:cs typeface="Calibri"/>
              </a:rPr>
              <a:t>Метод </a:t>
            </a:r>
            <a:r>
              <a:rPr lang="en-US" sz="2450" b="1" spc="5" dirty="0" smtClean="0">
                <a:solidFill>
                  <a:srgbClr val="001F60"/>
                </a:solidFill>
                <a:cs typeface="Calibri"/>
              </a:rPr>
              <a:t>SMART </a:t>
            </a:r>
            <a:r>
              <a:rPr lang="uk-UA" sz="2450" b="1" spc="5" dirty="0" smtClean="0">
                <a:solidFill>
                  <a:srgbClr val="001F60"/>
                </a:solidFill>
                <a:cs typeface="Calibri"/>
              </a:rPr>
              <a:t>та ін.</a:t>
            </a:r>
            <a:endParaRPr sz="2450" dirty="0">
              <a:latin typeface="Calibri"/>
              <a:cs typeface="Calibri"/>
            </a:endParaRPr>
          </a:p>
        </p:txBody>
      </p:sp>
      <p:pic>
        <p:nvPicPr>
          <p:cNvPr id="49" name="Рисунок 4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1100" y="2181225"/>
            <a:ext cx="4124325" cy="315938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772668"/>
            <a:ext cx="10692384" cy="85953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772667"/>
            <a:ext cx="10692765" cy="862965"/>
          </a:xfrm>
          <a:custGeom>
            <a:avLst/>
            <a:gdLst/>
            <a:ahLst/>
            <a:cxnLst/>
            <a:rect l="l" t="t" r="r" b="b"/>
            <a:pathLst>
              <a:path w="10692765" h="862964">
                <a:moveTo>
                  <a:pt x="3048" y="859536"/>
                </a:moveTo>
                <a:lnTo>
                  <a:pt x="0" y="856488"/>
                </a:lnTo>
                <a:lnTo>
                  <a:pt x="0" y="0"/>
                </a:lnTo>
                <a:lnTo>
                  <a:pt x="10692384" y="0"/>
                </a:lnTo>
                <a:lnTo>
                  <a:pt x="3048" y="0"/>
                </a:lnTo>
                <a:lnTo>
                  <a:pt x="0" y="3048"/>
                </a:lnTo>
                <a:lnTo>
                  <a:pt x="3048" y="3048"/>
                </a:lnTo>
                <a:lnTo>
                  <a:pt x="3048" y="859536"/>
                </a:lnTo>
                <a:close/>
              </a:path>
              <a:path w="10692765" h="862964">
                <a:moveTo>
                  <a:pt x="3048" y="3048"/>
                </a:moveTo>
                <a:lnTo>
                  <a:pt x="0" y="3048"/>
                </a:lnTo>
                <a:lnTo>
                  <a:pt x="3048" y="0"/>
                </a:lnTo>
                <a:lnTo>
                  <a:pt x="3048" y="3048"/>
                </a:lnTo>
                <a:close/>
              </a:path>
              <a:path w="10692765" h="862964">
                <a:moveTo>
                  <a:pt x="10689336" y="3048"/>
                </a:moveTo>
                <a:lnTo>
                  <a:pt x="3048" y="3048"/>
                </a:lnTo>
                <a:lnTo>
                  <a:pt x="3048" y="0"/>
                </a:lnTo>
                <a:lnTo>
                  <a:pt x="10689336" y="0"/>
                </a:lnTo>
                <a:lnTo>
                  <a:pt x="10689336" y="3048"/>
                </a:lnTo>
                <a:close/>
              </a:path>
              <a:path w="10692765" h="862964">
                <a:moveTo>
                  <a:pt x="10689336" y="859536"/>
                </a:moveTo>
                <a:lnTo>
                  <a:pt x="10689336" y="0"/>
                </a:lnTo>
                <a:lnTo>
                  <a:pt x="10692384" y="3048"/>
                </a:lnTo>
                <a:lnTo>
                  <a:pt x="10692384" y="856488"/>
                </a:lnTo>
                <a:lnTo>
                  <a:pt x="10689336" y="859536"/>
                </a:lnTo>
                <a:close/>
              </a:path>
              <a:path w="10692765" h="862964">
                <a:moveTo>
                  <a:pt x="10692384" y="3048"/>
                </a:moveTo>
                <a:lnTo>
                  <a:pt x="10689336" y="0"/>
                </a:lnTo>
                <a:lnTo>
                  <a:pt x="10692384" y="0"/>
                </a:lnTo>
                <a:lnTo>
                  <a:pt x="10692384" y="3048"/>
                </a:lnTo>
                <a:close/>
              </a:path>
              <a:path w="10692765" h="862964">
                <a:moveTo>
                  <a:pt x="10692384" y="862584"/>
                </a:moveTo>
                <a:lnTo>
                  <a:pt x="0" y="862584"/>
                </a:lnTo>
                <a:lnTo>
                  <a:pt x="0" y="856488"/>
                </a:lnTo>
                <a:lnTo>
                  <a:pt x="3048" y="859536"/>
                </a:lnTo>
                <a:lnTo>
                  <a:pt x="10692384" y="859536"/>
                </a:lnTo>
                <a:lnTo>
                  <a:pt x="10692384" y="862584"/>
                </a:lnTo>
                <a:close/>
              </a:path>
              <a:path w="10692765" h="862964">
                <a:moveTo>
                  <a:pt x="10689336" y="859536"/>
                </a:moveTo>
                <a:lnTo>
                  <a:pt x="3048" y="859536"/>
                </a:lnTo>
                <a:lnTo>
                  <a:pt x="3048" y="856488"/>
                </a:lnTo>
                <a:lnTo>
                  <a:pt x="10689336" y="856488"/>
                </a:lnTo>
                <a:lnTo>
                  <a:pt x="10689336" y="859536"/>
                </a:lnTo>
                <a:close/>
              </a:path>
              <a:path w="10692765" h="862964">
                <a:moveTo>
                  <a:pt x="10692384" y="859536"/>
                </a:moveTo>
                <a:lnTo>
                  <a:pt x="10689336" y="859536"/>
                </a:lnTo>
                <a:lnTo>
                  <a:pt x="10692384" y="856488"/>
                </a:lnTo>
                <a:lnTo>
                  <a:pt x="10692384" y="859536"/>
                </a:lnTo>
                <a:close/>
              </a:path>
            </a:pathLst>
          </a:custGeom>
          <a:solidFill>
            <a:srgbClr val="8064A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02692" y="725353"/>
            <a:ext cx="10287000" cy="940001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30"/>
              </a:spcBef>
            </a:pPr>
            <a:r>
              <a:rPr lang="uk-UA" sz="300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П</a:t>
            </a:r>
            <a:r>
              <a:rPr lang="uk-UA" sz="30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ідвищення кваліфікації з управління </a:t>
            </a:r>
            <a:r>
              <a:rPr lang="uk-UA" sz="3000" dirty="0" err="1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проєктами</a:t>
            </a:r>
            <a:r>
              <a:rPr lang="uk-UA" sz="30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 </a:t>
            </a:r>
            <a:br>
              <a:rPr lang="uk-UA" sz="30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</a:br>
            <a:r>
              <a:rPr lang="uk-UA" sz="30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від </a:t>
            </a:r>
            <a:r>
              <a:rPr lang="uk-UA" sz="3000" dirty="0" err="1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Проєктно</a:t>
            </a:r>
            <a:r>
              <a:rPr lang="uk-UA" sz="30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-освітнього центру «Агенти змін» ПНУ</a:t>
            </a:r>
            <a:endParaRPr sz="3000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8" name="object 2"/>
          <p:cNvSpPr txBox="1"/>
          <p:nvPr/>
        </p:nvSpPr>
        <p:spPr>
          <a:xfrm>
            <a:off x="6476828" y="1780003"/>
            <a:ext cx="4538510" cy="1396408"/>
          </a:xfrm>
          <a:prstGeom prst="rect">
            <a:avLst/>
          </a:prstGeom>
        </p:spPr>
        <p:txBody>
          <a:bodyPr vert="horz" wrap="square" lIns="0" tIns="51435" rIns="0" bIns="0" rtlCol="0">
            <a:spAutoFit/>
          </a:bodyPr>
          <a:lstStyle/>
          <a:p>
            <a:pPr marL="12700" marR="5080" algn="ctr">
              <a:lnSpc>
                <a:spcPct val="91000"/>
              </a:lnSpc>
              <a:spcBef>
                <a:spcPts val="405"/>
              </a:spcBef>
            </a:pPr>
            <a:r>
              <a:rPr lang="uk-UA" sz="2400" b="1" spc="5" dirty="0" smtClean="0">
                <a:solidFill>
                  <a:srgbClr val="FF0000"/>
                </a:solidFill>
                <a:latin typeface="Calibri"/>
                <a:cs typeface="Calibri"/>
              </a:rPr>
              <a:t>Програми підвищення кваліфікації педагогічних (науково-педагогічних) працівників</a:t>
            </a:r>
            <a:endParaRPr sz="2400" dirty="0">
              <a:solidFill>
                <a:srgbClr val="FF0000"/>
              </a:solidFill>
              <a:latin typeface="Calibri"/>
              <a:cs typeface="Calibri"/>
            </a:endParaRPr>
          </a:p>
        </p:txBody>
      </p:sp>
      <p:pic>
        <p:nvPicPr>
          <p:cNvPr id="39" name="Рисунок 3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6405" y="3334562"/>
            <a:ext cx="2359356" cy="236545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108" y="1841368"/>
            <a:ext cx="2630853" cy="3720985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06706" y="1864930"/>
            <a:ext cx="2514600" cy="355501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06961" y="2012713"/>
            <a:ext cx="2644223" cy="37398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772667"/>
            <a:ext cx="10692765" cy="15240"/>
          </a:xfrm>
          <a:custGeom>
            <a:avLst/>
            <a:gdLst/>
            <a:ahLst/>
            <a:cxnLst/>
            <a:rect l="l" t="t" r="r" b="b"/>
            <a:pathLst>
              <a:path w="10692765" h="15240">
                <a:moveTo>
                  <a:pt x="0" y="15240"/>
                </a:moveTo>
                <a:lnTo>
                  <a:pt x="10692385" y="15240"/>
                </a:lnTo>
                <a:lnTo>
                  <a:pt x="10692385" y="0"/>
                </a:lnTo>
                <a:lnTo>
                  <a:pt x="0" y="0"/>
                </a:lnTo>
                <a:lnTo>
                  <a:pt x="0" y="15240"/>
                </a:lnTo>
                <a:close/>
              </a:path>
            </a:pathLst>
          </a:custGeom>
          <a:solidFill>
            <a:srgbClr val="BCB1C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787908"/>
            <a:ext cx="10692765" cy="15240"/>
          </a:xfrm>
          <a:custGeom>
            <a:avLst/>
            <a:gdLst/>
            <a:ahLst/>
            <a:cxnLst/>
            <a:rect l="l" t="t" r="r" b="b"/>
            <a:pathLst>
              <a:path w="10692765" h="15240">
                <a:moveTo>
                  <a:pt x="0" y="15239"/>
                </a:moveTo>
                <a:lnTo>
                  <a:pt x="10692385" y="15239"/>
                </a:lnTo>
                <a:lnTo>
                  <a:pt x="10692385" y="0"/>
                </a:lnTo>
                <a:lnTo>
                  <a:pt x="0" y="0"/>
                </a:lnTo>
                <a:lnTo>
                  <a:pt x="0" y="15239"/>
                </a:lnTo>
                <a:close/>
              </a:path>
            </a:pathLst>
          </a:custGeom>
          <a:solidFill>
            <a:srgbClr val="BCB1C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803148"/>
            <a:ext cx="10692765" cy="15240"/>
          </a:xfrm>
          <a:custGeom>
            <a:avLst/>
            <a:gdLst/>
            <a:ahLst/>
            <a:cxnLst/>
            <a:rect l="l" t="t" r="r" b="b"/>
            <a:pathLst>
              <a:path w="10692765" h="15240">
                <a:moveTo>
                  <a:pt x="0" y="15239"/>
                </a:moveTo>
                <a:lnTo>
                  <a:pt x="10692385" y="15239"/>
                </a:lnTo>
                <a:lnTo>
                  <a:pt x="10692385" y="0"/>
                </a:lnTo>
                <a:lnTo>
                  <a:pt x="0" y="0"/>
                </a:lnTo>
                <a:lnTo>
                  <a:pt x="0" y="15239"/>
                </a:lnTo>
                <a:close/>
              </a:path>
            </a:pathLst>
          </a:custGeom>
          <a:solidFill>
            <a:srgbClr val="BCB1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818388"/>
            <a:ext cx="10692765" cy="30480"/>
          </a:xfrm>
          <a:custGeom>
            <a:avLst/>
            <a:gdLst/>
            <a:ahLst/>
            <a:cxnLst/>
            <a:rect l="l" t="t" r="r" b="b"/>
            <a:pathLst>
              <a:path w="10692765" h="30480">
                <a:moveTo>
                  <a:pt x="0" y="30480"/>
                </a:moveTo>
                <a:lnTo>
                  <a:pt x="10692385" y="30480"/>
                </a:lnTo>
                <a:lnTo>
                  <a:pt x="10692385" y="0"/>
                </a:lnTo>
                <a:lnTo>
                  <a:pt x="0" y="0"/>
                </a:lnTo>
                <a:lnTo>
                  <a:pt x="0" y="30480"/>
                </a:lnTo>
                <a:close/>
              </a:path>
            </a:pathLst>
          </a:custGeom>
          <a:solidFill>
            <a:srgbClr val="BCAF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0" y="848868"/>
            <a:ext cx="10692765" cy="13970"/>
          </a:xfrm>
          <a:custGeom>
            <a:avLst/>
            <a:gdLst/>
            <a:ahLst/>
            <a:cxnLst/>
            <a:rect l="l" t="t" r="r" b="b"/>
            <a:pathLst>
              <a:path w="10692765" h="13969">
                <a:moveTo>
                  <a:pt x="0" y="13715"/>
                </a:moveTo>
                <a:lnTo>
                  <a:pt x="10692385" y="13715"/>
                </a:lnTo>
                <a:lnTo>
                  <a:pt x="10692385" y="0"/>
                </a:lnTo>
                <a:lnTo>
                  <a:pt x="0" y="0"/>
                </a:lnTo>
                <a:lnTo>
                  <a:pt x="0" y="13715"/>
                </a:lnTo>
                <a:close/>
              </a:path>
            </a:pathLst>
          </a:custGeom>
          <a:solidFill>
            <a:srgbClr val="BAAF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0" y="862583"/>
            <a:ext cx="10692765" cy="15240"/>
          </a:xfrm>
          <a:custGeom>
            <a:avLst/>
            <a:gdLst/>
            <a:ahLst/>
            <a:cxnLst/>
            <a:rect l="l" t="t" r="r" b="b"/>
            <a:pathLst>
              <a:path w="10692765" h="15240">
                <a:moveTo>
                  <a:pt x="0" y="15240"/>
                </a:moveTo>
                <a:lnTo>
                  <a:pt x="10692385" y="15240"/>
                </a:lnTo>
                <a:lnTo>
                  <a:pt x="10692385" y="0"/>
                </a:lnTo>
                <a:lnTo>
                  <a:pt x="0" y="0"/>
                </a:lnTo>
                <a:lnTo>
                  <a:pt x="0" y="15240"/>
                </a:lnTo>
                <a:close/>
              </a:path>
            </a:pathLst>
          </a:custGeom>
          <a:solidFill>
            <a:srgbClr val="BAAFC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0" y="877824"/>
            <a:ext cx="10692765" cy="30480"/>
          </a:xfrm>
          <a:custGeom>
            <a:avLst/>
            <a:gdLst/>
            <a:ahLst/>
            <a:cxnLst/>
            <a:rect l="l" t="t" r="r" b="b"/>
            <a:pathLst>
              <a:path w="10692765" h="30480">
                <a:moveTo>
                  <a:pt x="0" y="30479"/>
                </a:moveTo>
                <a:lnTo>
                  <a:pt x="10692385" y="30479"/>
                </a:lnTo>
                <a:lnTo>
                  <a:pt x="10692385" y="0"/>
                </a:lnTo>
                <a:lnTo>
                  <a:pt x="0" y="0"/>
                </a:lnTo>
                <a:lnTo>
                  <a:pt x="0" y="30479"/>
                </a:lnTo>
                <a:close/>
              </a:path>
            </a:pathLst>
          </a:custGeom>
          <a:solidFill>
            <a:srgbClr val="BAAFC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0" y="908304"/>
            <a:ext cx="10692765" cy="15240"/>
          </a:xfrm>
          <a:custGeom>
            <a:avLst/>
            <a:gdLst/>
            <a:ahLst/>
            <a:cxnLst/>
            <a:rect l="l" t="t" r="r" b="b"/>
            <a:pathLst>
              <a:path w="10692765" h="15240">
                <a:moveTo>
                  <a:pt x="0" y="15239"/>
                </a:moveTo>
                <a:lnTo>
                  <a:pt x="10692385" y="15239"/>
                </a:lnTo>
                <a:lnTo>
                  <a:pt x="10692385" y="0"/>
                </a:lnTo>
                <a:lnTo>
                  <a:pt x="0" y="0"/>
                </a:lnTo>
                <a:lnTo>
                  <a:pt x="0" y="15239"/>
                </a:lnTo>
                <a:close/>
              </a:path>
            </a:pathLst>
          </a:custGeom>
          <a:solidFill>
            <a:srgbClr val="BAAEC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0" y="923544"/>
            <a:ext cx="10692765" cy="13970"/>
          </a:xfrm>
          <a:custGeom>
            <a:avLst/>
            <a:gdLst/>
            <a:ahLst/>
            <a:cxnLst/>
            <a:rect l="l" t="t" r="r" b="b"/>
            <a:pathLst>
              <a:path w="10692765" h="13969">
                <a:moveTo>
                  <a:pt x="0" y="13716"/>
                </a:moveTo>
                <a:lnTo>
                  <a:pt x="10692385" y="13716"/>
                </a:lnTo>
                <a:lnTo>
                  <a:pt x="10692385" y="0"/>
                </a:lnTo>
                <a:lnTo>
                  <a:pt x="0" y="0"/>
                </a:lnTo>
                <a:lnTo>
                  <a:pt x="0" y="13716"/>
                </a:lnTo>
                <a:close/>
              </a:path>
            </a:pathLst>
          </a:custGeom>
          <a:solidFill>
            <a:srgbClr val="B8AEC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0" y="937260"/>
            <a:ext cx="10692765" cy="45720"/>
          </a:xfrm>
          <a:custGeom>
            <a:avLst/>
            <a:gdLst/>
            <a:ahLst/>
            <a:cxnLst/>
            <a:rect l="l" t="t" r="r" b="b"/>
            <a:pathLst>
              <a:path w="10692765" h="45719">
                <a:moveTo>
                  <a:pt x="0" y="45719"/>
                </a:moveTo>
                <a:lnTo>
                  <a:pt x="10692385" y="45719"/>
                </a:lnTo>
                <a:lnTo>
                  <a:pt x="10692385" y="0"/>
                </a:lnTo>
                <a:lnTo>
                  <a:pt x="0" y="0"/>
                </a:lnTo>
                <a:lnTo>
                  <a:pt x="0" y="45719"/>
                </a:lnTo>
                <a:close/>
              </a:path>
            </a:pathLst>
          </a:custGeom>
          <a:solidFill>
            <a:srgbClr val="B8ACC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0" y="982980"/>
            <a:ext cx="10692765" cy="44450"/>
          </a:xfrm>
          <a:custGeom>
            <a:avLst/>
            <a:gdLst/>
            <a:ahLst/>
            <a:cxnLst/>
            <a:rect l="l" t="t" r="r" b="b"/>
            <a:pathLst>
              <a:path w="10692765" h="44450">
                <a:moveTo>
                  <a:pt x="0" y="44195"/>
                </a:moveTo>
                <a:lnTo>
                  <a:pt x="10692385" y="44195"/>
                </a:lnTo>
                <a:lnTo>
                  <a:pt x="10692385" y="0"/>
                </a:lnTo>
                <a:lnTo>
                  <a:pt x="0" y="0"/>
                </a:lnTo>
                <a:lnTo>
                  <a:pt x="0" y="44195"/>
                </a:lnTo>
                <a:close/>
              </a:path>
            </a:pathLst>
          </a:custGeom>
          <a:solidFill>
            <a:srgbClr val="B8ACC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0" y="1027175"/>
            <a:ext cx="10692765" cy="30480"/>
          </a:xfrm>
          <a:custGeom>
            <a:avLst/>
            <a:gdLst/>
            <a:ahLst/>
            <a:cxnLst/>
            <a:rect l="l" t="t" r="r" b="b"/>
            <a:pathLst>
              <a:path w="10692765" h="30480">
                <a:moveTo>
                  <a:pt x="0" y="30480"/>
                </a:moveTo>
                <a:lnTo>
                  <a:pt x="10692385" y="30480"/>
                </a:lnTo>
                <a:lnTo>
                  <a:pt x="10692385" y="0"/>
                </a:lnTo>
                <a:lnTo>
                  <a:pt x="0" y="0"/>
                </a:lnTo>
                <a:lnTo>
                  <a:pt x="0" y="30480"/>
                </a:lnTo>
                <a:close/>
              </a:path>
            </a:pathLst>
          </a:custGeom>
          <a:solidFill>
            <a:srgbClr val="B6AAC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0" y="1057656"/>
            <a:ext cx="10692765" cy="29209"/>
          </a:xfrm>
          <a:custGeom>
            <a:avLst/>
            <a:gdLst/>
            <a:ahLst/>
            <a:cxnLst/>
            <a:rect l="l" t="t" r="r" b="b"/>
            <a:pathLst>
              <a:path w="10692765" h="29209">
                <a:moveTo>
                  <a:pt x="0" y="28956"/>
                </a:moveTo>
                <a:lnTo>
                  <a:pt x="10692385" y="28956"/>
                </a:lnTo>
                <a:lnTo>
                  <a:pt x="10692385" y="0"/>
                </a:lnTo>
                <a:lnTo>
                  <a:pt x="0" y="0"/>
                </a:lnTo>
                <a:lnTo>
                  <a:pt x="0" y="28956"/>
                </a:lnTo>
                <a:close/>
              </a:path>
            </a:pathLst>
          </a:custGeom>
          <a:solidFill>
            <a:srgbClr val="B6AA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0" y="1086612"/>
            <a:ext cx="10692765" cy="15240"/>
          </a:xfrm>
          <a:custGeom>
            <a:avLst/>
            <a:gdLst/>
            <a:ahLst/>
            <a:cxnLst/>
            <a:rect l="l" t="t" r="r" b="b"/>
            <a:pathLst>
              <a:path w="10692765" h="15240">
                <a:moveTo>
                  <a:pt x="0" y="15239"/>
                </a:moveTo>
                <a:lnTo>
                  <a:pt x="10692385" y="15239"/>
                </a:lnTo>
                <a:lnTo>
                  <a:pt x="10692385" y="0"/>
                </a:lnTo>
                <a:lnTo>
                  <a:pt x="0" y="0"/>
                </a:lnTo>
                <a:lnTo>
                  <a:pt x="0" y="15239"/>
                </a:lnTo>
                <a:close/>
              </a:path>
            </a:pathLst>
          </a:custGeom>
          <a:solidFill>
            <a:srgbClr val="B6A8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0" y="1101852"/>
            <a:ext cx="10692765" cy="15240"/>
          </a:xfrm>
          <a:custGeom>
            <a:avLst/>
            <a:gdLst/>
            <a:ahLst/>
            <a:cxnLst/>
            <a:rect l="l" t="t" r="r" b="b"/>
            <a:pathLst>
              <a:path w="10692765" h="15240">
                <a:moveTo>
                  <a:pt x="0" y="15239"/>
                </a:moveTo>
                <a:lnTo>
                  <a:pt x="10692385" y="15239"/>
                </a:lnTo>
                <a:lnTo>
                  <a:pt x="10692385" y="0"/>
                </a:lnTo>
                <a:lnTo>
                  <a:pt x="0" y="0"/>
                </a:lnTo>
                <a:lnTo>
                  <a:pt x="0" y="15239"/>
                </a:lnTo>
                <a:close/>
              </a:path>
            </a:pathLst>
          </a:custGeom>
          <a:solidFill>
            <a:srgbClr val="B5A8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0" y="1117091"/>
            <a:ext cx="10692765" cy="29209"/>
          </a:xfrm>
          <a:custGeom>
            <a:avLst/>
            <a:gdLst/>
            <a:ahLst/>
            <a:cxnLst/>
            <a:rect l="l" t="t" r="r" b="b"/>
            <a:pathLst>
              <a:path w="10692765" h="29209">
                <a:moveTo>
                  <a:pt x="0" y="28956"/>
                </a:moveTo>
                <a:lnTo>
                  <a:pt x="10692385" y="28956"/>
                </a:lnTo>
                <a:lnTo>
                  <a:pt x="10692385" y="0"/>
                </a:lnTo>
                <a:lnTo>
                  <a:pt x="0" y="0"/>
                </a:lnTo>
                <a:lnTo>
                  <a:pt x="0" y="28956"/>
                </a:lnTo>
                <a:close/>
              </a:path>
            </a:pathLst>
          </a:custGeom>
          <a:solidFill>
            <a:srgbClr val="B5A8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0" y="1146048"/>
            <a:ext cx="10692765" cy="15240"/>
          </a:xfrm>
          <a:custGeom>
            <a:avLst/>
            <a:gdLst/>
            <a:ahLst/>
            <a:cxnLst/>
            <a:rect l="l" t="t" r="r" b="b"/>
            <a:pathLst>
              <a:path w="10692765" h="15240">
                <a:moveTo>
                  <a:pt x="0" y="15239"/>
                </a:moveTo>
                <a:lnTo>
                  <a:pt x="10692385" y="15239"/>
                </a:lnTo>
                <a:lnTo>
                  <a:pt x="10692385" y="0"/>
                </a:lnTo>
                <a:lnTo>
                  <a:pt x="0" y="0"/>
                </a:lnTo>
                <a:lnTo>
                  <a:pt x="0" y="15239"/>
                </a:lnTo>
                <a:close/>
              </a:path>
            </a:pathLst>
          </a:custGeom>
          <a:solidFill>
            <a:srgbClr val="B3A8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0" y="1161288"/>
            <a:ext cx="10692765" cy="15240"/>
          </a:xfrm>
          <a:custGeom>
            <a:avLst/>
            <a:gdLst/>
            <a:ahLst/>
            <a:cxnLst/>
            <a:rect l="l" t="t" r="r" b="b"/>
            <a:pathLst>
              <a:path w="10692765" h="15240">
                <a:moveTo>
                  <a:pt x="0" y="15239"/>
                </a:moveTo>
                <a:lnTo>
                  <a:pt x="10692385" y="15239"/>
                </a:lnTo>
                <a:lnTo>
                  <a:pt x="10692385" y="0"/>
                </a:lnTo>
                <a:lnTo>
                  <a:pt x="0" y="0"/>
                </a:lnTo>
                <a:lnTo>
                  <a:pt x="0" y="15239"/>
                </a:lnTo>
                <a:close/>
              </a:path>
            </a:pathLst>
          </a:custGeom>
          <a:solidFill>
            <a:srgbClr val="B3A7C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0" y="1176527"/>
            <a:ext cx="10692765" cy="29209"/>
          </a:xfrm>
          <a:custGeom>
            <a:avLst/>
            <a:gdLst/>
            <a:ahLst/>
            <a:cxnLst/>
            <a:rect l="l" t="t" r="r" b="b"/>
            <a:pathLst>
              <a:path w="10692765" h="29209">
                <a:moveTo>
                  <a:pt x="0" y="28956"/>
                </a:moveTo>
                <a:lnTo>
                  <a:pt x="10692385" y="28956"/>
                </a:lnTo>
                <a:lnTo>
                  <a:pt x="10692385" y="0"/>
                </a:lnTo>
                <a:lnTo>
                  <a:pt x="0" y="0"/>
                </a:lnTo>
                <a:lnTo>
                  <a:pt x="0" y="28956"/>
                </a:lnTo>
                <a:close/>
              </a:path>
            </a:pathLst>
          </a:custGeom>
          <a:solidFill>
            <a:srgbClr val="B3A7C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0" y="1205483"/>
            <a:ext cx="10692765" cy="15240"/>
          </a:xfrm>
          <a:custGeom>
            <a:avLst/>
            <a:gdLst/>
            <a:ahLst/>
            <a:cxnLst/>
            <a:rect l="l" t="t" r="r" b="b"/>
            <a:pathLst>
              <a:path w="10692765" h="15240">
                <a:moveTo>
                  <a:pt x="0" y="15240"/>
                </a:moveTo>
                <a:lnTo>
                  <a:pt x="10692385" y="15240"/>
                </a:lnTo>
                <a:lnTo>
                  <a:pt x="10692385" y="0"/>
                </a:lnTo>
                <a:lnTo>
                  <a:pt x="0" y="0"/>
                </a:lnTo>
                <a:lnTo>
                  <a:pt x="0" y="15240"/>
                </a:lnTo>
                <a:close/>
              </a:path>
            </a:pathLst>
          </a:custGeom>
          <a:solidFill>
            <a:srgbClr val="B3A5C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0" y="1220724"/>
            <a:ext cx="10692765" cy="15240"/>
          </a:xfrm>
          <a:custGeom>
            <a:avLst/>
            <a:gdLst/>
            <a:ahLst/>
            <a:cxnLst/>
            <a:rect l="l" t="t" r="r" b="b"/>
            <a:pathLst>
              <a:path w="10692765" h="15240">
                <a:moveTo>
                  <a:pt x="0" y="15239"/>
                </a:moveTo>
                <a:lnTo>
                  <a:pt x="10692385" y="15239"/>
                </a:lnTo>
                <a:lnTo>
                  <a:pt x="10692385" y="0"/>
                </a:lnTo>
                <a:lnTo>
                  <a:pt x="0" y="0"/>
                </a:lnTo>
                <a:lnTo>
                  <a:pt x="0" y="15239"/>
                </a:lnTo>
                <a:close/>
              </a:path>
            </a:pathLst>
          </a:custGeom>
          <a:solidFill>
            <a:srgbClr val="B1A5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0" y="1235963"/>
            <a:ext cx="10692765" cy="30480"/>
          </a:xfrm>
          <a:custGeom>
            <a:avLst/>
            <a:gdLst/>
            <a:ahLst/>
            <a:cxnLst/>
            <a:rect l="l" t="t" r="r" b="b"/>
            <a:pathLst>
              <a:path w="10692765" h="30480">
                <a:moveTo>
                  <a:pt x="0" y="30480"/>
                </a:moveTo>
                <a:lnTo>
                  <a:pt x="10692385" y="30480"/>
                </a:lnTo>
                <a:lnTo>
                  <a:pt x="10692385" y="0"/>
                </a:lnTo>
                <a:lnTo>
                  <a:pt x="0" y="0"/>
                </a:lnTo>
                <a:lnTo>
                  <a:pt x="0" y="30480"/>
                </a:lnTo>
                <a:close/>
              </a:path>
            </a:pathLst>
          </a:custGeom>
          <a:solidFill>
            <a:srgbClr val="B1A5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0" y="1266444"/>
            <a:ext cx="10692765" cy="13970"/>
          </a:xfrm>
          <a:custGeom>
            <a:avLst/>
            <a:gdLst/>
            <a:ahLst/>
            <a:cxnLst/>
            <a:rect l="l" t="t" r="r" b="b"/>
            <a:pathLst>
              <a:path w="10692765" h="13969">
                <a:moveTo>
                  <a:pt x="0" y="13715"/>
                </a:moveTo>
                <a:lnTo>
                  <a:pt x="10692385" y="13715"/>
                </a:lnTo>
                <a:lnTo>
                  <a:pt x="10692385" y="0"/>
                </a:lnTo>
                <a:lnTo>
                  <a:pt x="0" y="0"/>
                </a:lnTo>
                <a:lnTo>
                  <a:pt x="0" y="13715"/>
                </a:lnTo>
                <a:close/>
              </a:path>
            </a:pathLst>
          </a:custGeom>
          <a:solidFill>
            <a:srgbClr val="B1A3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0" y="1280159"/>
            <a:ext cx="10692765" cy="15240"/>
          </a:xfrm>
          <a:custGeom>
            <a:avLst/>
            <a:gdLst/>
            <a:ahLst/>
            <a:cxnLst/>
            <a:rect l="l" t="t" r="r" b="b"/>
            <a:pathLst>
              <a:path w="10692765" h="15240">
                <a:moveTo>
                  <a:pt x="0" y="15240"/>
                </a:moveTo>
                <a:lnTo>
                  <a:pt x="10692385" y="15240"/>
                </a:lnTo>
                <a:lnTo>
                  <a:pt x="10692385" y="0"/>
                </a:lnTo>
                <a:lnTo>
                  <a:pt x="0" y="0"/>
                </a:lnTo>
                <a:lnTo>
                  <a:pt x="0" y="15240"/>
                </a:lnTo>
                <a:close/>
              </a:path>
            </a:pathLst>
          </a:custGeom>
          <a:solidFill>
            <a:srgbClr val="B1A3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0" y="1295400"/>
            <a:ext cx="10692765" cy="30480"/>
          </a:xfrm>
          <a:custGeom>
            <a:avLst/>
            <a:gdLst/>
            <a:ahLst/>
            <a:cxnLst/>
            <a:rect l="l" t="t" r="r" b="b"/>
            <a:pathLst>
              <a:path w="10692765" h="30480">
                <a:moveTo>
                  <a:pt x="0" y="30479"/>
                </a:moveTo>
                <a:lnTo>
                  <a:pt x="10692385" y="30479"/>
                </a:lnTo>
                <a:lnTo>
                  <a:pt x="10692385" y="0"/>
                </a:lnTo>
                <a:lnTo>
                  <a:pt x="0" y="0"/>
                </a:lnTo>
                <a:lnTo>
                  <a:pt x="0" y="30479"/>
                </a:lnTo>
                <a:close/>
              </a:path>
            </a:pathLst>
          </a:custGeom>
          <a:solidFill>
            <a:srgbClr val="B1A3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0" y="1325880"/>
            <a:ext cx="10692765" cy="29209"/>
          </a:xfrm>
          <a:custGeom>
            <a:avLst/>
            <a:gdLst/>
            <a:ahLst/>
            <a:cxnLst/>
            <a:rect l="l" t="t" r="r" b="b"/>
            <a:pathLst>
              <a:path w="10692765" h="29209">
                <a:moveTo>
                  <a:pt x="0" y="28956"/>
                </a:moveTo>
                <a:lnTo>
                  <a:pt x="10692385" y="28956"/>
                </a:lnTo>
                <a:lnTo>
                  <a:pt x="10692385" y="0"/>
                </a:lnTo>
                <a:lnTo>
                  <a:pt x="0" y="0"/>
                </a:lnTo>
                <a:lnTo>
                  <a:pt x="0" y="28956"/>
                </a:lnTo>
                <a:close/>
              </a:path>
            </a:pathLst>
          </a:custGeom>
          <a:solidFill>
            <a:srgbClr val="AFA1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0" y="1354836"/>
            <a:ext cx="10692765" cy="30480"/>
          </a:xfrm>
          <a:custGeom>
            <a:avLst/>
            <a:gdLst/>
            <a:ahLst/>
            <a:cxnLst/>
            <a:rect l="l" t="t" r="r" b="b"/>
            <a:pathLst>
              <a:path w="10692765" h="30480">
                <a:moveTo>
                  <a:pt x="0" y="30479"/>
                </a:moveTo>
                <a:lnTo>
                  <a:pt x="10692385" y="30479"/>
                </a:lnTo>
                <a:lnTo>
                  <a:pt x="10692385" y="0"/>
                </a:lnTo>
                <a:lnTo>
                  <a:pt x="0" y="0"/>
                </a:lnTo>
                <a:lnTo>
                  <a:pt x="0" y="30479"/>
                </a:lnTo>
                <a:close/>
              </a:path>
            </a:pathLst>
          </a:custGeom>
          <a:solidFill>
            <a:srgbClr val="AFA1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0" y="1385316"/>
            <a:ext cx="10692765" cy="15240"/>
          </a:xfrm>
          <a:custGeom>
            <a:avLst/>
            <a:gdLst/>
            <a:ahLst/>
            <a:cxnLst/>
            <a:rect l="l" t="t" r="r" b="b"/>
            <a:pathLst>
              <a:path w="10692765" h="15240">
                <a:moveTo>
                  <a:pt x="0" y="15239"/>
                </a:moveTo>
                <a:lnTo>
                  <a:pt x="10692385" y="15239"/>
                </a:lnTo>
                <a:lnTo>
                  <a:pt x="10692385" y="0"/>
                </a:lnTo>
                <a:lnTo>
                  <a:pt x="0" y="0"/>
                </a:lnTo>
                <a:lnTo>
                  <a:pt x="0" y="15239"/>
                </a:lnTo>
                <a:close/>
              </a:path>
            </a:pathLst>
          </a:custGeom>
          <a:solidFill>
            <a:srgbClr val="AFA0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0" y="1400555"/>
            <a:ext cx="10692765" cy="15240"/>
          </a:xfrm>
          <a:custGeom>
            <a:avLst/>
            <a:gdLst/>
            <a:ahLst/>
            <a:cxnLst/>
            <a:rect l="l" t="t" r="r" b="b"/>
            <a:pathLst>
              <a:path w="10692765" h="15240">
                <a:moveTo>
                  <a:pt x="0" y="15240"/>
                </a:moveTo>
                <a:lnTo>
                  <a:pt x="10692385" y="15240"/>
                </a:lnTo>
                <a:lnTo>
                  <a:pt x="10692385" y="0"/>
                </a:lnTo>
                <a:lnTo>
                  <a:pt x="0" y="0"/>
                </a:lnTo>
                <a:lnTo>
                  <a:pt x="0" y="15240"/>
                </a:lnTo>
                <a:close/>
              </a:path>
            </a:pathLst>
          </a:custGeom>
          <a:solidFill>
            <a:srgbClr val="AEA0C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0" y="1415796"/>
            <a:ext cx="10692765" cy="44450"/>
          </a:xfrm>
          <a:custGeom>
            <a:avLst/>
            <a:gdLst/>
            <a:ahLst/>
            <a:cxnLst/>
            <a:rect l="l" t="t" r="r" b="b"/>
            <a:pathLst>
              <a:path w="10692765" h="44450">
                <a:moveTo>
                  <a:pt x="0" y="44196"/>
                </a:moveTo>
                <a:lnTo>
                  <a:pt x="10692385" y="44196"/>
                </a:lnTo>
                <a:lnTo>
                  <a:pt x="10692385" y="0"/>
                </a:lnTo>
                <a:lnTo>
                  <a:pt x="0" y="0"/>
                </a:lnTo>
                <a:lnTo>
                  <a:pt x="0" y="44196"/>
                </a:lnTo>
                <a:close/>
              </a:path>
            </a:pathLst>
          </a:custGeom>
          <a:solidFill>
            <a:srgbClr val="AE9EC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0" y="1459992"/>
            <a:ext cx="10692765" cy="44450"/>
          </a:xfrm>
          <a:custGeom>
            <a:avLst/>
            <a:gdLst/>
            <a:ahLst/>
            <a:cxnLst/>
            <a:rect l="l" t="t" r="r" b="b"/>
            <a:pathLst>
              <a:path w="10692765" h="44450">
                <a:moveTo>
                  <a:pt x="0" y="44195"/>
                </a:moveTo>
                <a:lnTo>
                  <a:pt x="10692385" y="44195"/>
                </a:lnTo>
                <a:lnTo>
                  <a:pt x="10692385" y="0"/>
                </a:lnTo>
                <a:lnTo>
                  <a:pt x="0" y="0"/>
                </a:lnTo>
                <a:lnTo>
                  <a:pt x="0" y="44195"/>
                </a:lnTo>
                <a:close/>
              </a:path>
            </a:pathLst>
          </a:custGeom>
          <a:solidFill>
            <a:srgbClr val="AC9EC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0" y="1504188"/>
            <a:ext cx="10692765" cy="15240"/>
          </a:xfrm>
          <a:custGeom>
            <a:avLst/>
            <a:gdLst/>
            <a:ahLst/>
            <a:cxnLst/>
            <a:rect l="l" t="t" r="r" b="b"/>
            <a:pathLst>
              <a:path w="10692765" h="15240">
                <a:moveTo>
                  <a:pt x="0" y="15240"/>
                </a:moveTo>
                <a:lnTo>
                  <a:pt x="10692385" y="15240"/>
                </a:lnTo>
                <a:lnTo>
                  <a:pt x="10692385" y="0"/>
                </a:lnTo>
                <a:lnTo>
                  <a:pt x="0" y="0"/>
                </a:lnTo>
                <a:lnTo>
                  <a:pt x="0" y="15240"/>
                </a:lnTo>
                <a:close/>
              </a:path>
            </a:pathLst>
          </a:custGeom>
          <a:solidFill>
            <a:srgbClr val="AC9CC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0" y="1519428"/>
            <a:ext cx="10692765" cy="15240"/>
          </a:xfrm>
          <a:custGeom>
            <a:avLst/>
            <a:gdLst/>
            <a:ahLst/>
            <a:cxnLst/>
            <a:rect l="l" t="t" r="r" b="b"/>
            <a:pathLst>
              <a:path w="10692765" h="15240">
                <a:moveTo>
                  <a:pt x="0" y="15239"/>
                </a:moveTo>
                <a:lnTo>
                  <a:pt x="10692385" y="15239"/>
                </a:lnTo>
                <a:lnTo>
                  <a:pt x="10692385" y="0"/>
                </a:lnTo>
                <a:lnTo>
                  <a:pt x="0" y="0"/>
                </a:lnTo>
                <a:lnTo>
                  <a:pt x="0" y="15239"/>
                </a:lnTo>
                <a:close/>
              </a:path>
            </a:pathLst>
          </a:custGeom>
          <a:solidFill>
            <a:srgbClr val="AC9CB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0" y="1534668"/>
            <a:ext cx="10692765" cy="29209"/>
          </a:xfrm>
          <a:custGeom>
            <a:avLst/>
            <a:gdLst/>
            <a:ahLst/>
            <a:cxnLst/>
            <a:rect l="l" t="t" r="r" b="b"/>
            <a:pathLst>
              <a:path w="10692765" h="29209">
                <a:moveTo>
                  <a:pt x="0" y="28956"/>
                </a:moveTo>
                <a:lnTo>
                  <a:pt x="10692385" y="28956"/>
                </a:lnTo>
                <a:lnTo>
                  <a:pt x="10692385" y="0"/>
                </a:lnTo>
                <a:lnTo>
                  <a:pt x="0" y="0"/>
                </a:lnTo>
                <a:lnTo>
                  <a:pt x="0" y="28956"/>
                </a:lnTo>
                <a:close/>
              </a:path>
            </a:pathLst>
          </a:custGeom>
          <a:solidFill>
            <a:srgbClr val="AA9CB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0" y="1563624"/>
            <a:ext cx="10692765" cy="15240"/>
          </a:xfrm>
          <a:custGeom>
            <a:avLst/>
            <a:gdLst/>
            <a:ahLst/>
            <a:cxnLst/>
            <a:rect l="l" t="t" r="r" b="b"/>
            <a:pathLst>
              <a:path w="10692765" h="15240">
                <a:moveTo>
                  <a:pt x="0" y="15239"/>
                </a:moveTo>
                <a:lnTo>
                  <a:pt x="10692385" y="15239"/>
                </a:lnTo>
                <a:lnTo>
                  <a:pt x="10692385" y="0"/>
                </a:lnTo>
                <a:lnTo>
                  <a:pt x="0" y="0"/>
                </a:lnTo>
                <a:lnTo>
                  <a:pt x="0" y="15239"/>
                </a:lnTo>
                <a:close/>
              </a:path>
            </a:pathLst>
          </a:custGeom>
          <a:solidFill>
            <a:srgbClr val="AA9AB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0" y="1578863"/>
            <a:ext cx="10692765" cy="15240"/>
          </a:xfrm>
          <a:custGeom>
            <a:avLst/>
            <a:gdLst/>
            <a:ahLst/>
            <a:cxnLst/>
            <a:rect l="l" t="t" r="r" b="b"/>
            <a:pathLst>
              <a:path w="10692765" h="15240">
                <a:moveTo>
                  <a:pt x="0" y="15240"/>
                </a:moveTo>
                <a:lnTo>
                  <a:pt x="10692385" y="15240"/>
                </a:lnTo>
                <a:lnTo>
                  <a:pt x="10692385" y="0"/>
                </a:lnTo>
                <a:lnTo>
                  <a:pt x="0" y="0"/>
                </a:lnTo>
                <a:lnTo>
                  <a:pt x="0" y="15240"/>
                </a:lnTo>
                <a:close/>
              </a:path>
            </a:pathLst>
          </a:custGeom>
          <a:solidFill>
            <a:srgbClr val="AA9AB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0" y="1594104"/>
            <a:ext cx="10692765" cy="30480"/>
          </a:xfrm>
          <a:custGeom>
            <a:avLst/>
            <a:gdLst/>
            <a:ahLst/>
            <a:cxnLst/>
            <a:rect l="l" t="t" r="r" b="b"/>
            <a:pathLst>
              <a:path w="10692765" h="30480">
                <a:moveTo>
                  <a:pt x="0" y="30479"/>
                </a:moveTo>
                <a:lnTo>
                  <a:pt x="10692385" y="30479"/>
                </a:lnTo>
                <a:lnTo>
                  <a:pt x="10692385" y="0"/>
                </a:lnTo>
                <a:lnTo>
                  <a:pt x="0" y="0"/>
                </a:lnTo>
                <a:lnTo>
                  <a:pt x="0" y="30479"/>
                </a:lnTo>
                <a:close/>
              </a:path>
            </a:pathLst>
          </a:custGeom>
          <a:solidFill>
            <a:srgbClr val="AA9AB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0" y="1624584"/>
            <a:ext cx="10692765" cy="13970"/>
          </a:xfrm>
          <a:custGeom>
            <a:avLst/>
            <a:gdLst/>
            <a:ahLst/>
            <a:cxnLst/>
            <a:rect l="l" t="t" r="r" b="b"/>
            <a:pathLst>
              <a:path w="10692765" h="13969">
                <a:moveTo>
                  <a:pt x="0" y="13716"/>
                </a:moveTo>
                <a:lnTo>
                  <a:pt x="10692385" y="13716"/>
                </a:lnTo>
                <a:lnTo>
                  <a:pt x="10692385" y="0"/>
                </a:lnTo>
                <a:lnTo>
                  <a:pt x="0" y="0"/>
                </a:lnTo>
                <a:lnTo>
                  <a:pt x="0" y="13716"/>
                </a:lnTo>
                <a:close/>
              </a:path>
            </a:pathLst>
          </a:custGeom>
          <a:solidFill>
            <a:srgbClr val="A899B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0" y="1638300"/>
            <a:ext cx="10692765" cy="15240"/>
          </a:xfrm>
          <a:custGeom>
            <a:avLst/>
            <a:gdLst/>
            <a:ahLst/>
            <a:cxnLst/>
            <a:rect l="l" t="t" r="r" b="b"/>
            <a:pathLst>
              <a:path w="10692765" h="15239">
                <a:moveTo>
                  <a:pt x="0" y="15240"/>
                </a:moveTo>
                <a:lnTo>
                  <a:pt x="10692385" y="15240"/>
                </a:lnTo>
                <a:lnTo>
                  <a:pt x="10692385" y="0"/>
                </a:lnTo>
                <a:lnTo>
                  <a:pt x="0" y="0"/>
                </a:lnTo>
                <a:lnTo>
                  <a:pt x="0" y="15240"/>
                </a:lnTo>
                <a:close/>
              </a:path>
            </a:pathLst>
          </a:custGeom>
          <a:solidFill>
            <a:srgbClr val="A899B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0" y="1653540"/>
            <a:ext cx="10692765" cy="30480"/>
          </a:xfrm>
          <a:custGeom>
            <a:avLst/>
            <a:gdLst/>
            <a:ahLst/>
            <a:cxnLst/>
            <a:rect l="l" t="t" r="r" b="b"/>
            <a:pathLst>
              <a:path w="10692765" h="30480">
                <a:moveTo>
                  <a:pt x="0" y="30479"/>
                </a:moveTo>
                <a:lnTo>
                  <a:pt x="10692385" y="30479"/>
                </a:lnTo>
                <a:lnTo>
                  <a:pt x="10692385" y="0"/>
                </a:lnTo>
                <a:lnTo>
                  <a:pt x="0" y="0"/>
                </a:lnTo>
                <a:lnTo>
                  <a:pt x="0" y="30479"/>
                </a:lnTo>
                <a:close/>
              </a:path>
            </a:pathLst>
          </a:custGeom>
          <a:solidFill>
            <a:srgbClr val="A897B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0" y="1684020"/>
            <a:ext cx="10692765" cy="13970"/>
          </a:xfrm>
          <a:custGeom>
            <a:avLst/>
            <a:gdLst/>
            <a:ahLst/>
            <a:cxnLst/>
            <a:rect l="l" t="t" r="r" b="b"/>
            <a:pathLst>
              <a:path w="10692765" h="13969">
                <a:moveTo>
                  <a:pt x="0" y="13716"/>
                </a:moveTo>
                <a:lnTo>
                  <a:pt x="10692385" y="13716"/>
                </a:lnTo>
                <a:lnTo>
                  <a:pt x="10692385" y="0"/>
                </a:lnTo>
                <a:lnTo>
                  <a:pt x="0" y="0"/>
                </a:lnTo>
                <a:lnTo>
                  <a:pt x="0" y="13716"/>
                </a:lnTo>
                <a:close/>
              </a:path>
            </a:pathLst>
          </a:custGeom>
          <a:solidFill>
            <a:srgbClr val="A897B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0" y="1697736"/>
            <a:ext cx="10692765" cy="15240"/>
          </a:xfrm>
          <a:custGeom>
            <a:avLst/>
            <a:gdLst/>
            <a:ahLst/>
            <a:cxnLst/>
            <a:rect l="l" t="t" r="r" b="b"/>
            <a:pathLst>
              <a:path w="10692765" h="15239">
                <a:moveTo>
                  <a:pt x="0" y="15239"/>
                </a:moveTo>
                <a:lnTo>
                  <a:pt x="10692385" y="15239"/>
                </a:lnTo>
                <a:lnTo>
                  <a:pt x="10692385" y="0"/>
                </a:lnTo>
                <a:lnTo>
                  <a:pt x="0" y="0"/>
                </a:lnTo>
                <a:lnTo>
                  <a:pt x="0" y="15239"/>
                </a:lnTo>
                <a:close/>
              </a:path>
            </a:pathLst>
          </a:custGeom>
          <a:solidFill>
            <a:srgbClr val="A797B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0" y="1712976"/>
            <a:ext cx="10692765" cy="15240"/>
          </a:xfrm>
          <a:custGeom>
            <a:avLst/>
            <a:gdLst/>
            <a:ahLst/>
            <a:cxnLst/>
            <a:rect l="l" t="t" r="r" b="b"/>
            <a:pathLst>
              <a:path w="10692765" h="15239">
                <a:moveTo>
                  <a:pt x="0" y="15239"/>
                </a:moveTo>
                <a:lnTo>
                  <a:pt x="10692385" y="15239"/>
                </a:lnTo>
                <a:lnTo>
                  <a:pt x="10692385" y="0"/>
                </a:lnTo>
                <a:lnTo>
                  <a:pt x="0" y="0"/>
                </a:lnTo>
                <a:lnTo>
                  <a:pt x="0" y="15239"/>
                </a:lnTo>
                <a:close/>
              </a:path>
            </a:pathLst>
          </a:custGeom>
          <a:solidFill>
            <a:srgbClr val="A795B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0" y="772667"/>
            <a:ext cx="10692765" cy="958850"/>
          </a:xfrm>
          <a:custGeom>
            <a:avLst/>
            <a:gdLst/>
            <a:ahLst/>
            <a:cxnLst/>
            <a:rect l="l" t="t" r="r" b="b"/>
            <a:pathLst>
              <a:path w="10692765" h="958850">
                <a:moveTo>
                  <a:pt x="3048" y="955548"/>
                </a:moveTo>
                <a:lnTo>
                  <a:pt x="0" y="952500"/>
                </a:lnTo>
                <a:lnTo>
                  <a:pt x="0" y="0"/>
                </a:lnTo>
                <a:lnTo>
                  <a:pt x="10692384" y="0"/>
                </a:lnTo>
                <a:lnTo>
                  <a:pt x="3048" y="0"/>
                </a:lnTo>
                <a:lnTo>
                  <a:pt x="0" y="3048"/>
                </a:lnTo>
                <a:lnTo>
                  <a:pt x="3048" y="3048"/>
                </a:lnTo>
                <a:lnTo>
                  <a:pt x="3048" y="955548"/>
                </a:lnTo>
                <a:close/>
              </a:path>
              <a:path w="10692765" h="958850">
                <a:moveTo>
                  <a:pt x="3048" y="3048"/>
                </a:moveTo>
                <a:lnTo>
                  <a:pt x="0" y="3048"/>
                </a:lnTo>
                <a:lnTo>
                  <a:pt x="3048" y="0"/>
                </a:lnTo>
                <a:lnTo>
                  <a:pt x="3048" y="3048"/>
                </a:lnTo>
                <a:close/>
              </a:path>
              <a:path w="10692765" h="958850">
                <a:moveTo>
                  <a:pt x="10689336" y="3048"/>
                </a:moveTo>
                <a:lnTo>
                  <a:pt x="3048" y="3048"/>
                </a:lnTo>
                <a:lnTo>
                  <a:pt x="3048" y="0"/>
                </a:lnTo>
                <a:lnTo>
                  <a:pt x="10689336" y="0"/>
                </a:lnTo>
                <a:lnTo>
                  <a:pt x="10689336" y="3048"/>
                </a:lnTo>
                <a:close/>
              </a:path>
              <a:path w="10692765" h="958850">
                <a:moveTo>
                  <a:pt x="10689336" y="955548"/>
                </a:moveTo>
                <a:lnTo>
                  <a:pt x="10689336" y="0"/>
                </a:lnTo>
                <a:lnTo>
                  <a:pt x="10692384" y="3048"/>
                </a:lnTo>
                <a:lnTo>
                  <a:pt x="10692384" y="952500"/>
                </a:lnTo>
                <a:lnTo>
                  <a:pt x="10689336" y="955548"/>
                </a:lnTo>
                <a:close/>
              </a:path>
              <a:path w="10692765" h="958850">
                <a:moveTo>
                  <a:pt x="10692384" y="3048"/>
                </a:moveTo>
                <a:lnTo>
                  <a:pt x="10689336" y="0"/>
                </a:lnTo>
                <a:lnTo>
                  <a:pt x="10692384" y="0"/>
                </a:lnTo>
                <a:lnTo>
                  <a:pt x="10692384" y="3048"/>
                </a:lnTo>
                <a:close/>
              </a:path>
              <a:path w="10692765" h="958850">
                <a:moveTo>
                  <a:pt x="10692384" y="958596"/>
                </a:moveTo>
                <a:lnTo>
                  <a:pt x="0" y="958596"/>
                </a:lnTo>
                <a:lnTo>
                  <a:pt x="0" y="952500"/>
                </a:lnTo>
                <a:lnTo>
                  <a:pt x="3048" y="955548"/>
                </a:lnTo>
                <a:lnTo>
                  <a:pt x="10692384" y="955548"/>
                </a:lnTo>
                <a:lnTo>
                  <a:pt x="10692384" y="958596"/>
                </a:lnTo>
                <a:close/>
              </a:path>
              <a:path w="10692765" h="958850">
                <a:moveTo>
                  <a:pt x="10689336" y="955548"/>
                </a:moveTo>
                <a:lnTo>
                  <a:pt x="3048" y="955548"/>
                </a:lnTo>
                <a:lnTo>
                  <a:pt x="3048" y="952500"/>
                </a:lnTo>
                <a:lnTo>
                  <a:pt x="10689336" y="952500"/>
                </a:lnTo>
                <a:lnTo>
                  <a:pt x="10689336" y="955548"/>
                </a:lnTo>
                <a:close/>
              </a:path>
              <a:path w="10692765" h="958850">
                <a:moveTo>
                  <a:pt x="10692384" y="955548"/>
                </a:moveTo>
                <a:lnTo>
                  <a:pt x="10689336" y="955548"/>
                </a:lnTo>
                <a:lnTo>
                  <a:pt x="10692384" y="952500"/>
                </a:lnTo>
                <a:lnTo>
                  <a:pt x="10692384" y="955548"/>
                </a:lnTo>
                <a:close/>
              </a:path>
            </a:pathLst>
          </a:custGeom>
          <a:solidFill>
            <a:srgbClr val="8064A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 txBox="1">
            <a:spLocks noGrp="1"/>
          </p:cNvSpPr>
          <p:nvPr>
            <p:ph type="title"/>
          </p:nvPr>
        </p:nvSpPr>
        <p:spPr>
          <a:xfrm>
            <a:off x="910407" y="866330"/>
            <a:ext cx="9464675" cy="559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err="1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Інформація</a:t>
            </a:r>
            <a:r>
              <a:rPr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 </a:t>
            </a:r>
            <a:r>
              <a:rPr dirty="0">
                <a:solidFill>
                  <a:schemeClr val="tx2">
                    <a:lumMod val="20000"/>
                    <a:lumOff val="80000"/>
                  </a:schemeClr>
                </a:solidFill>
              </a:rPr>
              <a:t>про </a:t>
            </a:r>
            <a:r>
              <a:rPr spc="-1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конкурси </a:t>
            </a:r>
            <a:r>
              <a:rPr spc="-5" dirty="0" err="1">
                <a:solidFill>
                  <a:schemeClr val="tx2">
                    <a:lumMod val="20000"/>
                    <a:lumOff val="80000"/>
                  </a:schemeClr>
                </a:solidFill>
              </a:rPr>
              <a:t>соціальних</a:t>
            </a:r>
            <a:r>
              <a:rPr spc="25" dirty="0">
                <a:solidFill>
                  <a:schemeClr val="tx2">
                    <a:lumMod val="20000"/>
                    <a:lumOff val="80000"/>
                  </a:schemeClr>
                </a:solidFill>
              </a:rPr>
              <a:t> </a:t>
            </a:r>
            <a:r>
              <a:rPr spc="-5" dirty="0" err="1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про</a:t>
            </a:r>
            <a:r>
              <a:rPr lang="uk-UA" spc="-5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є</a:t>
            </a:r>
            <a:r>
              <a:rPr spc="-5" dirty="0" err="1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ктів</a:t>
            </a:r>
            <a:endParaRPr spc="-5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317500" y="1847773"/>
            <a:ext cx="5181600" cy="4061368"/>
          </a:xfrm>
          <a:prstGeom prst="rect">
            <a:avLst/>
          </a:prstGeom>
        </p:spPr>
        <p:txBody>
          <a:bodyPr vert="horz" wrap="square" lIns="0" tIns="107950" rIns="0" bIns="0" rtlCol="0">
            <a:spAutoFit/>
          </a:bodyPr>
          <a:lstStyle/>
          <a:p>
            <a:pPr marL="88265">
              <a:lnSpc>
                <a:spcPct val="100000"/>
              </a:lnSpc>
              <a:spcBef>
                <a:spcPts val="850"/>
              </a:spcBef>
            </a:pPr>
            <a:r>
              <a:rPr sz="2600" b="1" spc="5" dirty="0">
                <a:latin typeface="Calibri"/>
                <a:cs typeface="Calibri"/>
              </a:rPr>
              <a:t>Інтернет-платформи:</a:t>
            </a:r>
            <a:endParaRPr sz="2600" dirty="0">
              <a:latin typeface="Calibri"/>
              <a:cs typeface="Calibri"/>
            </a:endParaRPr>
          </a:p>
          <a:p>
            <a:pPr marL="240665" indent="-228600">
              <a:lnSpc>
                <a:spcPct val="100000"/>
              </a:lnSpc>
              <a:spcBef>
                <a:spcPts val="660"/>
              </a:spcBef>
              <a:buClr>
                <a:srgbClr val="548ED4"/>
              </a:buClr>
              <a:buSzPct val="95555"/>
              <a:buFont typeface="Wingdings"/>
              <a:buChar char=""/>
              <a:tabLst>
                <a:tab pos="241300" algn="l"/>
              </a:tabLst>
            </a:pPr>
            <a:r>
              <a:rPr sz="2250" b="1" u="heavy" spc="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/>
                <a:cs typeface="Calibri"/>
              </a:rPr>
              <a:t>https://gurt.org.ua/</a:t>
            </a:r>
            <a:endParaRPr sz="2250" dirty="0">
              <a:latin typeface="Calibri"/>
              <a:cs typeface="Calibri"/>
            </a:endParaRPr>
          </a:p>
          <a:p>
            <a:pPr marL="240665" indent="-228600">
              <a:spcBef>
                <a:spcPts val="635"/>
              </a:spcBef>
              <a:buClr>
                <a:srgbClr val="548ED4"/>
              </a:buClr>
              <a:buSzPct val="95555"/>
              <a:buFont typeface="Wingdings"/>
              <a:buChar char=""/>
              <a:tabLst>
                <a:tab pos="241300" algn="l"/>
              </a:tabLst>
            </a:pPr>
            <a:r>
              <a:rPr lang="en-US" sz="2250" b="1" dirty="0">
                <a:cs typeface="Calibri"/>
                <a:hlinkClick r:id="rId2"/>
              </a:rPr>
              <a:t>https://www.prostir.ua/category/grants/</a:t>
            </a:r>
            <a:r>
              <a:rPr lang="uk-UA" sz="2250" b="1" dirty="0">
                <a:cs typeface="Calibri"/>
              </a:rPr>
              <a:t> </a:t>
            </a:r>
          </a:p>
          <a:p>
            <a:pPr marL="240665" indent="-228600">
              <a:lnSpc>
                <a:spcPct val="100000"/>
              </a:lnSpc>
              <a:spcBef>
                <a:spcPts val="640"/>
              </a:spcBef>
              <a:buClr>
                <a:srgbClr val="548ED4"/>
              </a:buClr>
              <a:buSzPct val="95555"/>
              <a:buFont typeface="Wingdings"/>
              <a:buChar char=""/>
              <a:tabLst>
                <a:tab pos="241300" algn="l"/>
              </a:tabLst>
            </a:pPr>
            <a:r>
              <a:rPr sz="2250" b="1" u="heavy" dirty="0" smtClean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/>
                <a:cs typeface="Calibri"/>
                <a:hlinkClick r:id="rId3"/>
              </a:rPr>
              <a:t>http</a:t>
            </a:r>
            <a:r>
              <a:rPr sz="2250" b="1" u="heavy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/>
                <a:cs typeface="Calibri"/>
                <a:hlinkClick r:id="rId3"/>
              </a:rPr>
              <a:t>://</a:t>
            </a:r>
            <a:r>
              <a:rPr sz="2250" b="1" u="heavy" dirty="0" smtClean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/>
                <a:cs typeface="Calibri"/>
                <a:hlinkClick r:id="rId3"/>
              </a:rPr>
              <a:t>urbanspace.if.ua/uk/get_grant</a:t>
            </a:r>
            <a:endParaRPr lang="uk-UA" sz="2250" b="1" u="heavy" dirty="0" smtClean="0">
              <a:solidFill>
                <a:srgbClr val="0000FF"/>
              </a:solidFill>
              <a:uFill>
                <a:solidFill>
                  <a:srgbClr val="0000FF"/>
                </a:solidFill>
              </a:uFill>
              <a:latin typeface="Calibri"/>
              <a:cs typeface="Calibri"/>
            </a:endParaRPr>
          </a:p>
          <a:p>
            <a:pPr marL="240665" indent="-228600">
              <a:spcBef>
                <a:spcPts val="640"/>
              </a:spcBef>
              <a:buClr>
                <a:srgbClr val="548ED4"/>
              </a:buClr>
              <a:buSzPct val="95555"/>
              <a:buFont typeface="Wingdings"/>
              <a:buChar char=""/>
              <a:tabLst>
                <a:tab pos="241300" algn="l"/>
              </a:tabLst>
            </a:pPr>
            <a:r>
              <a:rPr lang="en-US" sz="2250" b="1" dirty="0">
                <a:cs typeface="Calibri"/>
                <a:hlinkClick r:id="rId4"/>
              </a:rPr>
              <a:t>https://</a:t>
            </a:r>
            <a:r>
              <a:rPr lang="en-US" sz="2250" b="1" dirty="0" smtClean="0">
                <a:cs typeface="Calibri"/>
                <a:hlinkClick r:id="rId4"/>
              </a:rPr>
              <a:t>www.science-community.org/uk/grants</a:t>
            </a:r>
            <a:r>
              <a:rPr lang="uk-UA" sz="2250" b="1" dirty="0" smtClean="0">
                <a:cs typeface="Calibri"/>
              </a:rPr>
              <a:t> </a:t>
            </a:r>
            <a:endParaRPr lang="uk-UA" sz="2250" b="1" u="heavy" dirty="0" smtClean="0">
              <a:solidFill>
                <a:srgbClr val="0000FF"/>
              </a:solidFill>
              <a:uFill>
                <a:solidFill>
                  <a:srgbClr val="0000FF"/>
                </a:solidFill>
              </a:uFill>
              <a:latin typeface="Calibri"/>
              <a:cs typeface="Calibri"/>
            </a:endParaRPr>
          </a:p>
          <a:p>
            <a:pPr marL="240665" indent="-228600">
              <a:lnSpc>
                <a:spcPct val="100000"/>
              </a:lnSpc>
              <a:spcBef>
                <a:spcPts val="640"/>
              </a:spcBef>
              <a:buClr>
                <a:srgbClr val="548ED4"/>
              </a:buClr>
              <a:buSzPct val="95555"/>
              <a:buFont typeface="Wingdings"/>
              <a:buChar char=""/>
              <a:tabLst>
                <a:tab pos="241300" algn="l"/>
              </a:tabLst>
            </a:pPr>
            <a:r>
              <a:rPr lang="en-US" sz="2250" b="1" dirty="0">
                <a:cs typeface="Calibri"/>
                <a:hlinkClick r:id="rId5"/>
              </a:rPr>
              <a:t>https://</a:t>
            </a:r>
            <a:r>
              <a:rPr lang="en-US" sz="2250" b="1" dirty="0" smtClean="0">
                <a:cs typeface="Calibri"/>
                <a:hlinkClick r:id="rId5"/>
              </a:rPr>
              <a:t>warm.if.ua/projects/small-grants</a:t>
            </a:r>
            <a:endParaRPr lang="uk-UA" sz="2250" b="1" dirty="0" smtClean="0">
              <a:cs typeface="Calibri"/>
            </a:endParaRPr>
          </a:p>
          <a:p>
            <a:pPr marL="240665" indent="-228600">
              <a:lnSpc>
                <a:spcPts val="2580"/>
              </a:lnSpc>
              <a:spcBef>
                <a:spcPts val="635"/>
              </a:spcBef>
              <a:buClr>
                <a:srgbClr val="548ED4"/>
              </a:buClr>
              <a:buSzPct val="95555"/>
              <a:buFont typeface="Wingdings"/>
              <a:buChar char=""/>
              <a:tabLst>
                <a:tab pos="241300" algn="l"/>
              </a:tabLst>
            </a:pPr>
            <a:r>
              <a:rPr sz="2250" b="1" u="heavy" spc="5" dirty="0" smtClean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/>
                <a:cs typeface="Calibri"/>
              </a:rPr>
              <a:t>https</a:t>
            </a:r>
            <a:r>
              <a:rPr sz="2250" b="1" u="heavy" spc="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/>
                <a:cs typeface="Calibri"/>
              </a:rPr>
              <a:t>://www.science-</a:t>
            </a:r>
            <a:endParaRPr sz="2250" dirty="0">
              <a:latin typeface="Calibri"/>
              <a:cs typeface="Calibri"/>
            </a:endParaRPr>
          </a:p>
          <a:p>
            <a:pPr marL="213360" marR="117475">
              <a:lnSpc>
                <a:spcPts val="2460"/>
              </a:lnSpc>
              <a:spcBef>
                <a:spcPts val="160"/>
              </a:spcBef>
            </a:pPr>
            <a:r>
              <a:rPr sz="2250" b="1" u="heavy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/>
                <a:cs typeface="Calibri"/>
              </a:rPr>
              <a:t>community.org/</a:t>
            </a:r>
            <a:r>
              <a:rPr sz="2250" b="1" u="heavy" dirty="0" err="1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/>
                <a:cs typeface="Calibri"/>
              </a:rPr>
              <a:t>uk</a:t>
            </a:r>
            <a:r>
              <a:rPr sz="2250" b="1" u="heavy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/>
                <a:cs typeface="Calibri"/>
              </a:rPr>
              <a:t>/grants/contests-by- </a:t>
            </a:r>
            <a:r>
              <a:rPr sz="2250" b="1" dirty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sz="2250" b="1" u="heavy" spc="5" dirty="0" smtClean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/>
                <a:cs typeface="Calibri"/>
              </a:rPr>
              <a:t>type/social-contests</a:t>
            </a:r>
            <a:endParaRPr lang="uk-UA" sz="2250" b="1" u="heavy" spc="5" dirty="0" smtClean="0">
              <a:solidFill>
                <a:srgbClr val="0000FF"/>
              </a:solidFill>
              <a:uFill>
                <a:solidFill>
                  <a:srgbClr val="0000FF"/>
                </a:solidFill>
              </a:uFill>
              <a:latin typeface="Calibri"/>
              <a:cs typeface="Calibri"/>
            </a:endParaRPr>
          </a:p>
        </p:txBody>
      </p:sp>
      <p:pic>
        <p:nvPicPr>
          <p:cNvPr id="47" name="Рисунок 4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08700" y="2295141"/>
            <a:ext cx="3926164" cy="27434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0" y="772667"/>
            <a:ext cx="10692765" cy="15240"/>
          </a:xfrm>
          <a:custGeom>
            <a:avLst/>
            <a:gdLst/>
            <a:ahLst/>
            <a:cxnLst/>
            <a:rect l="l" t="t" r="r" b="b"/>
            <a:pathLst>
              <a:path w="10692765" h="15240">
                <a:moveTo>
                  <a:pt x="0" y="15240"/>
                </a:moveTo>
                <a:lnTo>
                  <a:pt x="10692385" y="15240"/>
                </a:lnTo>
                <a:lnTo>
                  <a:pt x="10692385" y="0"/>
                </a:lnTo>
                <a:lnTo>
                  <a:pt x="0" y="0"/>
                </a:lnTo>
                <a:lnTo>
                  <a:pt x="0" y="15240"/>
                </a:lnTo>
                <a:close/>
              </a:path>
            </a:pathLst>
          </a:custGeom>
          <a:solidFill>
            <a:srgbClr val="BCB1C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787908"/>
            <a:ext cx="10692765" cy="15240"/>
          </a:xfrm>
          <a:custGeom>
            <a:avLst/>
            <a:gdLst/>
            <a:ahLst/>
            <a:cxnLst/>
            <a:rect l="l" t="t" r="r" b="b"/>
            <a:pathLst>
              <a:path w="10692765" h="15240">
                <a:moveTo>
                  <a:pt x="0" y="15239"/>
                </a:moveTo>
                <a:lnTo>
                  <a:pt x="10692385" y="15239"/>
                </a:lnTo>
                <a:lnTo>
                  <a:pt x="10692385" y="0"/>
                </a:lnTo>
                <a:lnTo>
                  <a:pt x="0" y="0"/>
                </a:lnTo>
                <a:lnTo>
                  <a:pt x="0" y="15239"/>
                </a:lnTo>
                <a:close/>
              </a:path>
            </a:pathLst>
          </a:custGeom>
          <a:solidFill>
            <a:srgbClr val="BCB1C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0" y="803148"/>
            <a:ext cx="10692765" cy="13970"/>
          </a:xfrm>
          <a:custGeom>
            <a:avLst/>
            <a:gdLst/>
            <a:ahLst/>
            <a:cxnLst/>
            <a:rect l="l" t="t" r="r" b="b"/>
            <a:pathLst>
              <a:path w="10692765" h="13969">
                <a:moveTo>
                  <a:pt x="0" y="13716"/>
                </a:moveTo>
                <a:lnTo>
                  <a:pt x="10692385" y="13716"/>
                </a:lnTo>
                <a:lnTo>
                  <a:pt x="10692385" y="0"/>
                </a:lnTo>
                <a:lnTo>
                  <a:pt x="0" y="0"/>
                </a:lnTo>
                <a:lnTo>
                  <a:pt x="0" y="13716"/>
                </a:lnTo>
                <a:close/>
              </a:path>
            </a:pathLst>
          </a:custGeom>
          <a:solidFill>
            <a:srgbClr val="BCB1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0" y="816864"/>
            <a:ext cx="10692765" cy="29209"/>
          </a:xfrm>
          <a:custGeom>
            <a:avLst/>
            <a:gdLst/>
            <a:ahLst/>
            <a:cxnLst/>
            <a:rect l="l" t="t" r="r" b="b"/>
            <a:pathLst>
              <a:path w="10692765" h="29209">
                <a:moveTo>
                  <a:pt x="0" y="28956"/>
                </a:moveTo>
                <a:lnTo>
                  <a:pt x="10692385" y="28956"/>
                </a:lnTo>
                <a:lnTo>
                  <a:pt x="10692385" y="0"/>
                </a:lnTo>
                <a:lnTo>
                  <a:pt x="0" y="0"/>
                </a:lnTo>
                <a:lnTo>
                  <a:pt x="0" y="28956"/>
                </a:lnTo>
                <a:close/>
              </a:path>
            </a:pathLst>
          </a:custGeom>
          <a:solidFill>
            <a:srgbClr val="BCAF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0" y="845820"/>
            <a:ext cx="10692765" cy="13970"/>
          </a:xfrm>
          <a:custGeom>
            <a:avLst/>
            <a:gdLst/>
            <a:ahLst/>
            <a:cxnLst/>
            <a:rect l="l" t="t" r="r" b="b"/>
            <a:pathLst>
              <a:path w="10692765" h="13969">
                <a:moveTo>
                  <a:pt x="0" y="13715"/>
                </a:moveTo>
                <a:lnTo>
                  <a:pt x="10692385" y="13715"/>
                </a:lnTo>
                <a:lnTo>
                  <a:pt x="10692385" y="0"/>
                </a:lnTo>
                <a:lnTo>
                  <a:pt x="0" y="0"/>
                </a:lnTo>
                <a:lnTo>
                  <a:pt x="0" y="13715"/>
                </a:lnTo>
                <a:close/>
              </a:path>
            </a:pathLst>
          </a:custGeom>
          <a:solidFill>
            <a:srgbClr val="BAAF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0" y="859536"/>
            <a:ext cx="10692765" cy="15240"/>
          </a:xfrm>
          <a:custGeom>
            <a:avLst/>
            <a:gdLst/>
            <a:ahLst/>
            <a:cxnLst/>
            <a:rect l="l" t="t" r="r" b="b"/>
            <a:pathLst>
              <a:path w="10692765" h="15240">
                <a:moveTo>
                  <a:pt x="0" y="15239"/>
                </a:moveTo>
                <a:lnTo>
                  <a:pt x="10692385" y="15239"/>
                </a:lnTo>
                <a:lnTo>
                  <a:pt x="10692385" y="0"/>
                </a:lnTo>
                <a:lnTo>
                  <a:pt x="0" y="0"/>
                </a:lnTo>
                <a:lnTo>
                  <a:pt x="0" y="15239"/>
                </a:lnTo>
                <a:close/>
              </a:path>
            </a:pathLst>
          </a:custGeom>
          <a:solidFill>
            <a:srgbClr val="BAAFC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0" y="874775"/>
            <a:ext cx="10692765" cy="29209"/>
          </a:xfrm>
          <a:custGeom>
            <a:avLst/>
            <a:gdLst/>
            <a:ahLst/>
            <a:cxnLst/>
            <a:rect l="l" t="t" r="r" b="b"/>
            <a:pathLst>
              <a:path w="10692765" h="29209">
                <a:moveTo>
                  <a:pt x="0" y="28956"/>
                </a:moveTo>
                <a:lnTo>
                  <a:pt x="10692385" y="28956"/>
                </a:lnTo>
                <a:lnTo>
                  <a:pt x="10692385" y="0"/>
                </a:lnTo>
                <a:lnTo>
                  <a:pt x="0" y="0"/>
                </a:lnTo>
                <a:lnTo>
                  <a:pt x="0" y="28956"/>
                </a:lnTo>
                <a:close/>
              </a:path>
            </a:pathLst>
          </a:custGeom>
          <a:solidFill>
            <a:srgbClr val="BAAFC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0" y="903732"/>
            <a:ext cx="10692765" cy="13970"/>
          </a:xfrm>
          <a:custGeom>
            <a:avLst/>
            <a:gdLst/>
            <a:ahLst/>
            <a:cxnLst/>
            <a:rect l="l" t="t" r="r" b="b"/>
            <a:pathLst>
              <a:path w="10692765" h="13969">
                <a:moveTo>
                  <a:pt x="0" y="13716"/>
                </a:moveTo>
                <a:lnTo>
                  <a:pt x="10692385" y="13716"/>
                </a:lnTo>
                <a:lnTo>
                  <a:pt x="10692385" y="0"/>
                </a:lnTo>
                <a:lnTo>
                  <a:pt x="0" y="0"/>
                </a:lnTo>
                <a:lnTo>
                  <a:pt x="0" y="13716"/>
                </a:lnTo>
                <a:close/>
              </a:path>
            </a:pathLst>
          </a:custGeom>
          <a:solidFill>
            <a:srgbClr val="BAAEC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0" y="917448"/>
            <a:ext cx="10692765" cy="15240"/>
          </a:xfrm>
          <a:custGeom>
            <a:avLst/>
            <a:gdLst/>
            <a:ahLst/>
            <a:cxnLst/>
            <a:rect l="l" t="t" r="r" b="b"/>
            <a:pathLst>
              <a:path w="10692765" h="15240">
                <a:moveTo>
                  <a:pt x="0" y="15239"/>
                </a:moveTo>
                <a:lnTo>
                  <a:pt x="10692385" y="15239"/>
                </a:lnTo>
                <a:lnTo>
                  <a:pt x="10692385" y="0"/>
                </a:lnTo>
                <a:lnTo>
                  <a:pt x="0" y="0"/>
                </a:lnTo>
                <a:lnTo>
                  <a:pt x="0" y="15239"/>
                </a:lnTo>
                <a:close/>
              </a:path>
            </a:pathLst>
          </a:custGeom>
          <a:solidFill>
            <a:srgbClr val="B8AEC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0" y="932688"/>
            <a:ext cx="10692765" cy="43180"/>
          </a:xfrm>
          <a:custGeom>
            <a:avLst/>
            <a:gdLst/>
            <a:ahLst/>
            <a:cxnLst/>
            <a:rect l="l" t="t" r="r" b="b"/>
            <a:pathLst>
              <a:path w="10692765" h="43180">
                <a:moveTo>
                  <a:pt x="0" y="42672"/>
                </a:moveTo>
                <a:lnTo>
                  <a:pt x="10692385" y="42672"/>
                </a:lnTo>
                <a:lnTo>
                  <a:pt x="10692385" y="0"/>
                </a:lnTo>
                <a:lnTo>
                  <a:pt x="0" y="0"/>
                </a:lnTo>
                <a:lnTo>
                  <a:pt x="0" y="42672"/>
                </a:lnTo>
                <a:close/>
              </a:path>
            </a:pathLst>
          </a:custGeom>
          <a:solidFill>
            <a:srgbClr val="B8ACC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0" y="975360"/>
            <a:ext cx="10692765" cy="44450"/>
          </a:xfrm>
          <a:custGeom>
            <a:avLst/>
            <a:gdLst/>
            <a:ahLst/>
            <a:cxnLst/>
            <a:rect l="l" t="t" r="r" b="b"/>
            <a:pathLst>
              <a:path w="10692765" h="44450">
                <a:moveTo>
                  <a:pt x="0" y="44195"/>
                </a:moveTo>
                <a:lnTo>
                  <a:pt x="10692385" y="44195"/>
                </a:lnTo>
                <a:lnTo>
                  <a:pt x="10692385" y="0"/>
                </a:lnTo>
                <a:lnTo>
                  <a:pt x="0" y="0"/>
                </a:lnTo>
                <a:lnTo>
                  <a:pt x="0" y="44195"/>
                </a:lnTo>
                <a:close/>
              </a:path>
            </a:pathLst>
          </a:custGeom>
          <a:solidFill>
            <a:srgbClr val="B8ACC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0" y="1019556"/>
            <a:ext cx="10692765" cy="27940"/>
          </a:xfrm>
          <a:custGeom>
            <a:avLst/>
            <a:gdLst/>
            <a:ahLst/>
            <a:cxnLst/>
            <a:rect l="l" t="t" r="r" b="b"/>
            <a:pathLst>
              <a:path w="10692765" h="27940">
                <a:moveTo>
                  <a:pt x="0" y="27431"/>
                </a:moveTo>
                <a:lnTo>
                  <a:pt x="10692385" y="27431"/>
                </a:lnTo>
                <a:lnTo>
                  <a:pt x="10692385" y="0"/>
                </a:lnTo>
                <a:lnTo>
                  <a:pt x="0" y="0"/>
                </a:lnTo>
                <a:lnTo>
                  <a:pt x="0" y="27431"/>
                </a:lnTo>
                <a:close/>
              </a:path>
            </a:pathLst>
          </a:custGeom>
          <a:solidFill>
            <a:srgbClr val="B6AAC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0" y="1046988"/>
            <a:ext cx="10692765" cy="29209"/>
          </a:xfrm>
          <a:custGeom>
            <a:avLst/>
            <a:gdLst/>
            <a:ahLst/>
            <a:cxnLst/>
            <a:rect l="l" t="t" r="r" b="b"/>
            <a:pathLst>
              <a:path w="10692765" h="29209">
                <a:moveTo>
                  <a:pt x="0" y="28956"/>
                </a:moveTo>
                <a:lnTo>
                  <a:pt x="10692385" y="28956"/>
                </a:lnTo>
                <a:lnTo>
                  <a:pt x="10692385" y="0"/>
                </a:lnTo>
                <a:lnTo>
                  <a:pt x="0" y="0"/>
                </a:lnTo>
                <a:lnTo>
                  <a:pt x="0" y="28956"/>
                </a:lnTo>
                <a:close/>
              </a:path>
            </a:pathLst>
          </a:custGeom>
          <a:solidFill>
            <a:srgbClr val="B6AA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0" y="1075944"/>
            <a:ext cx="10692765" cy="15240"/>
          </a:xfrm>
          <a:custGeom>
            <a:avLst/>
            <a:gdLst/>
            <a:ahLst/>
            <a:cxnLst/>
            <a:rect l="l" t="t" r="r" b="b"/>
            <a:pathLst>
              <a:path w="10692765" h="15240">
                <a:moveTo>
                  <a:pt x="0" y="15239"/>
                </a:moveTo>
                <a:lnTo>
                  <a:pt x="10692385" y="15239"/>
                </a:lnTo>
                <a:lnTo>
                  <a:pt x="10692385" y="0"/>
                </a:lnTo>
                <a:lnTo>
                  <a:pt x="0" y="0"/>
                </a:lnTo>
                <a:lnTo>
                  <a:pt x="0" y="15239"/>
                </a:lnTo>
                <a:close/>
              </a:path>
            </a:pathLst>
          </a:custGeom>
          <a:solidFill>
            <a:srgbClr val="B6A8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0" y="1091183"/>
            <a:ext cx="10692765" cy="13970"/>
          </a:xfrm>
          <a:custGeom>
            <a:avLst/>
            <a:gdLst/>
            <a:ahLst/>
            <a:cxnLst/>
            <a:rect l="l" t="t" r="r" b="b"/>
            <a:pathLst>
              <a:path w="10692765" h="13969">
                <a:moveTo>
                  <a:pt x="0" y="13716"/>
                </a:moveTo>
                <a:lnTo>
                  <a:pt x="10692385" y="13716"/>
                </a:lnTo>
                <a:lnTo>
                  <a:pt x="10692385" y="0"/>
                </a:lnTo>
                <a:lnTo>
                  <a:pt x="0" y="0"/>
                </a:lnTo>
                <a:lnTo>
                  <a:pt x="0" y="13716"/>
                </a:lnTo>
                <a:close/>
              </a:path>
            </a:pathLst>
          </a:custGeom>
          <a:solidFill>
            <a:srgbClr val="B5A8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0" y="1104900"/>
            <a:ext cx="10692765" cy="29209"/>
          </a:xfrm>
          <a:custGeom>
            <a:avLst/>
            <a:gdLst/>
            <a:ahLst/>
            <a:cxnLst/>
            <a:rect l="l" t="t" r="r" b="b"/>
            <a:pathLst>
              <a:path w="10692765" h="29209">
                <a:moveTo>
                  <a:pt x="0" y="28956"/>
                </a:moveTo>
                <a:lnTo>
                  <a:pt x="10692385" y="28956"/>
                </a:lnTo>
                <a:lnTo>
                  <a:pt x="10692385" y="0"/>
                </a:lnTo>
                <a:lnTo>
                  <a:pt x="0" y="0"/>
                </a:lnTo>
                <a:lnTo>
                  <a:pt x="0" y="28956"/>
                </a:lnTo>
                <a:close/>
              </a:path>
            </a:pathLst>
          </a:custGeom>
          <a:solidFill>
            <a:srgbClr val="B5A8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0" y="1133856"/>
            <a:ext cx="10692765" cy="15240"/>
          </a:xfrm>
          <a:custGeom>
            <a:avLst/>
            <a:gdLst/>
            <a:ahLst/>
            <a:cxnLst/>
            <a:rect l="l" t="t" r="r" b="b"/>
            <a:pathLst>
              <a:path w="10692765" h="15240">
                <a:moveTo>
                  <a:pt x="0" y="15239"/>
                </a:moveTo>
                <a:lnTo>
                  <a:pt x="10692385" y="15239"/>
                </a:lnTo>
                <a:lnTo>
                  <a:pt x="10692385" y="0"/>
                </a:lnTo>
                <a:lnTo>
                  <a:pt x="0" y="0"/>
                </a:lnTo>
                <a:lnTo>
                  <a:pt x="0" y="15239"/>
                </a:lnTo>
                <a:close/>
              </a:path>
            </a:pathLst>
          </a:custGeom>
          <a:solidFill>
            <a:srgbClr val="B3A8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0" y="1149096"/>
            <a:ext cx="10692765" cy="13970"/>
          </a:xfrm>
          <a:custGeom>
            <a:avLst/>
            <a:gdLst/>
            <a:ahLst/>
            <a:cxnLst/>
            <a:rect l="l" t="t" r="r" b="b"/>
            <a:pathLst>
              <a:path w="10692765" h="13969">
                <a:moveTo>
                  <a:pt x="0" y="13716"/>
                </a:moveTo>
                <a:lnTo>
                  <a:pt x="10692385" y="13716"/>
                </a:lnTo>
                <a:lnTo>
                  <a:pt x="10692385" y="0"/>
                </a:lnTo>
                <a:lnTo>
                  <a:pt x="0" y="0"/>
                </a:lnTo>
                <a:lnTo>
                  <a:pt x="0" y="13716"/>
                </a:lnTo>
                <a:close/>
              </a:path>
            </a:pathLst>
          </a:custGeom>
          <a:solidFill>
            <a:srgbClr val="B3A7C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0" y="1162812"/>
            <a:ext cx="10692765" cy="29209"/>
          </a:xfrm>
          <a:custGeom>
            <a:avLst/>
            <a:gdLst/>
            <a:ahLst/>
            <a:cxnLst/>
            <a:rect l="l" t="t" r="r" b="b"/>
            <a:pathLst>
              <a:path w="10692765" h="29209">
                <a:moveTo>
                  <a:pt x="0" y="28956"/>
                </a:moveTo>
                <a:lnTo>
                  <a:pt x="10692385" y="28956"/>
                </a:lnTo>
                <a:lnTo>
                  <a:pt x="10692385" y="0"/>
                </a:lnTo>
                <a:lnTo>
                  <a:pt x="0" y="0"/>
                </a:lnTo>
                <a:lnTo>
                  <a:pt x="0" y="28956"/>
                </a:lnTo>
                <a:close/>
              </a:path>
            </a:pathLst>
          </a:custGeom>
          <a:solidFill>
            <a:srgbClr val="B3A7C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0" y="1191768"/>
            <a:ext cx="10692765" cy="15240"/>
          </a:xfrm>
          <a:custGeom>
            <a:avLst/>
            <a:gdLst/>
            <a:ahLst/>
            <a:cxnLst/>
            <a:rect l="l" t="t" r="r" b="b"/>
            <a:pathLst>
              <a:path w="10692765" h="15240">
                <a:moveTo>
                  <a:pt x="0" y="15239"/>
                </a:moveTo>
                <a:lnTo>
                  <a:pt x="10692385" y="15239"/>
                </a:lnTo>
                <a:lnTo>
                  <a:pt x="10692385" y="0"/>
                </a:lnTo>
                <a:lnTo>
                  <a:pt x="0" y="0"/>
                </a:lnTo>
                <a:lnTo>
                  <a:pt x="0" y="15239"/>
                </a:lnTo>
                <a:close/>
              </a:path>
            </a:pathLst>
          </a:custGeom>
          <a:solidFill>
            <a:srgbClr val="B3A5C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0" y="1207008"/>
            <a:ext cx="10692765" cy="13970"/>
          </a:xfrm>
          <a:custGeom>
            <a:avLst/>
            <a:gdLst/>
            <a:ahLst/>
            <a:cxnLst/>
            <a:rect l="l" t="t" r="r" b="b"/>
            <a:pathLst>
              <a:path w="10692765" h="13969">
                <a:moveTo>
                  <a:pt x="0" y="13716"/>
                </a:moveTo>
                <a:lnTo>
                  <a:pt x="10692385" y="13716"/>
                </a:lnTo>
                <a:lnTo>
                  <a:pt x="10692385" y="0"/>
                </a:lnTo>
                <a:lnTo>
                  <a:pt x="0" y="0"/>
                </a:lnTo>
                <a:lnTo>
                  <a:pt x="0" y="13716"/>
                </a:lnTo>
                <a:close/>
              </a:path>
            </a:pathLst>
          </a:custGeom>
          <a:solidFill>
            <a:srgbClr val="B1A5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0" y="1220724"/>
            <a:ext cx="10692765" cy="29209"/>
          </a:xfrm>
          <a:custGeom>
            <a:avLst/>
            <a:gdLst/>
            <a:ahLst/>
            <a:cxnLst/>
            <a:rect l="l" t="t" r="r" b="b"/>
            <a:pathLst>
              <a:path w="10692765" h="29209">
                <a:moveTo>
                  <a:pt x="0" y="28955"/>
                </a:moveTo>
                <a:lnTo>
                  <a:pt x="10692385" y="28955"/>
                </a:lnTo>
                <a:lnTo>
                  <a:pt x="10692385" y="0"/>
                </a:lnTo>
                <a:lnTo>
                  <a:pt x="0" y="0"/>
                </a:lnTo>
                <a:lnTo>
                  <a:pt x="0" y="28955"/>
                </a:lnTo>
                <a:close/>
              </a:path>
            </a:pathLst>
          </a:custGeom>
          <a:solidFill>
            <a:srgbClr val="B1A5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0" y="1249680"/>
            <a:ext cx="10692765" cy="13970"/>
          </a:xfrm>
          <a:custGeom>
            <a:avLst/>
            <a:gdLst/>
            <a:ahLst/>
            <a:cxnLst/>
            <a:rect l="l" t="t" r="r" b="b"/>
            <a:pathLst>
              <a:path w="10692765" h="13969">
                <a:moveTo>
                  <a:pt x="0" y="13716"/>
                </a:moveTo>
                <a:lnTo>
                  <a:pt x="10692385" y="13716"/>
                </a:lnTo>
                <a:lnTo>
                  <a:pt x="10692385" y="0"/>
                </a:lnTo>
                <a:lnTo>
                  <a:pt x="0" y="0"/>
                </a:lnTo>
                <a:lnTo>
                  <a:pt x="0" y="13716"/>
                </a:lnTo>
                <a:close/>
              </a:path>
            </a:pathLst>
          </a:custGeom>
          <a:solidFill>
            <a:srgbClr val="B1A3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0" y="1263396"/>
            <a:ext cx="10692765" cy="15240"/>
          </a:xfrm>
          <a:custGeom>
            <a:avLst/>
            <a:gdLst/>
            <a:ahLst/>
            <a:cxnLst/>
            <a:rect l="l" t="t" r="r" b="b"/>
            <a:pathLst>
              <a:path w="10692765" h="15240">
                <a:moveTo>
                  <a:pt x="0" y="15240"/>
                </a:moveTo>
                <a:lnTo>
                  <a:pt x="10692385" y="15240"/>
                </a:lnTo>
                <a:lnTo>
                  <a:pt x="10692385" y="0"/>
                </a:lnTo>
                <a:lnTo>
                  <a:pt x="0" y="0"/>
                </a:lnTo>
                <a:lnTo>
                  <a:pt x="0" y="15240"/>
                </a:lnTo>
                <a:close/>
              </a:path>
            </a:pathLst>
          </a:custGeom>
          <a:solidFill>
            <a:srgbClr val="B1A3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0" y="1278636"/>
            <a:ext cx="10692765" cy="29209"/>
          </a:xfrm>
          <a:custGeom>
            <a:avLst/>
            <a:gdLst/>
            <a:ahLst/>
            <a:cxnLst/>
            <a:rect l="l" t="t" r="r" b="b"/>
            <a:pathLst>
              <a:path w="10692765" h="29209">
                <a:moveTo>
                  <a:pt x="0" y="28955"/>
                </a:moveTo>
                <a:lnTo>
                  <a:pt x="10692385" y="28955"/>
                </a:lnTo>
                <a:lnTo>
                  <a:pt x="10692385" y="0"/>
                </a:lnTo>
                <a:lnTo>
                  <a:pt x="0" y="0"/>
                </a:lnTo>
                <a:lnTo>
                  <a:pt x="0" y="28955"/>
                </a:lnTo>
                <a:close/>
              </a:path>
            </a:pathLst>
          </a:custGeom>
          <a:solidFill>
            <a:srgbClr val="B1A3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0" y="1307591"/>
            <a:ext cx="10692765" cy="29209"/>
          </a:xfrm>
          <a:custGeom>
            <a:avLst/>
            <a:gdLst/>
            <a:ahLst/>
            <a:cxnLst/>
            <a:rect l="l" t="t" r="r" b="b"/>
            <a:pathLst>
              <a:path w="10692765" h="29209">
                <a:moveTo>
                  <a:pt x="0" y="28956"/>
                </a:moveTo>
                <a:lnTo>
                  <a:pt x="10692385" y="28956"/>
                </a:lnTo>
                <a:lnTo>
                  <a:pt x="10692385" y="0"/>
                </a:lnTo>
                <a:lnTo>
                  <a:pt x="0" y="0"/>
                </a:lnTo>
                <a:lnTo>
                  <a:pt x="0" y="28956"/>
                </a:lnTo>
                <a:close/>
              </a:path>
            </a:pathLst>
          </a:custGeom>
          <a:solidFill>
            <a:srgbClr val="AFA1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0" y="1336548"/>
            <a:ext cx="10692765" cy="29209"/>
          </a:xfrm>
          <a:custGeom>
            <a:avLst/>
            <a:gdLst/>
            <a:ahLst/>
            <a:cxnLst/>
            <a:rect l="l" t="t" r="r" b="b"/>
            <a:pathLst>
              <a:path w="10692765" h="29209">
                <a:moveTo>
                  <a:pt x="0" y="28955"/>
                </a:moveTo>
                <a:lnTo>
                  <a:pt x="10692385" y="28955"/>
                </a:lnTo>
                <a:lnTo>
                  <a:pt x="10692385" y="0"/>
                </a:lnTo>
                <a:lnTo>
                  <a:pt x="0" y="0"/>
                </a:lnTo>
                <a:lnTo>
                  <a:pt x="0" y="28955"/>
                </a:lnTo>
                <a:close/>
              </a:path>
            </a:pathLst>
          </a:custGeom>
          <a:solidFill>
            <a:srgbClr val="AFA1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0" y="1365504"/>
            <a:ext cx="10692765" cy="13970"/>
          </a:xfrm>
          <a:custGeom>
            <a:avLst/>
            <a:gdLst/>
            <a:ahLst/>
            <a:cxnLst/>
            <a:rect l="l" t="t" r="r" b="b"/>
            <a:pathLst>
              <a:path w="10692765" h="13969">
                <a:moveTo>
                  <a:pt x="0" y="13716"/>
                </a:moveTo>
                <a:lnTo>
                  <a:pt x="10692385" y="13716"/>
                </a:lnTo>
                <a:lnTo>
                  <a:pt x="10692385" y="0"/>
                </a:lnTo>
                <a:lnTo>
                  <a:pt x="0" y="0"/>
                </a:lnTo>
                <a:lnTo>
                  <a:pt x="0" y="13716"/>
                </a:lnTo>
                <a:close/>
              </a:path>
            </a:pathLst>
          </a:custGeom>
          <a:solidFill>
            <a:srgbClr val="AFA0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0" y="1379220"/>
            <a:ext cx="10692765" cy="15240"/>
          </a:xfrm>
          <a:custGeom>
            <a:avLst/>
            <a:gdLst/>
            <a:ahLst/>
            <a:cxnLst/>
            <a:rect l="l" t="t" r="r" b="b"/>
            <a:pathLst>
              <a:path w="10692765" h="15240">
                <a:moveTo>
                  <a:pt x="0" y="15239"/>
                </a:moveTo>
                <a:lnTo>
                  <a:pt x="10692385" y="15239"/>
                </a:lnTo>
                <a:lnTo>
                  <a:pt x="10692385" y="0"/>
                </a:lnTo>
                <a:lnTo>
                  <a:pt x="0" y="0"/>
                </a:lnTo>
                <a:lnTo>
                  <a:pt x="0" y="15239"/>
                </a:lnTo>
                <a:close/>
              </a:path>
            </a:pathLst>
          </a:custGeom>
          <a:solidFill>
            <a:srgbClr val="AEA0C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0" y="1394459"/>
            <a:ext cx="10692765" cy="43180"/>
          </a:xfrm>
          <a:custGeom>
            <a:avLst/>
            <a:gdLst/>
            <a:ahLst/>
            <a:cxnLst/>
            <a:rect l="l" t="t" r="r" b="b"/>
            <a:pathLst>
              <a:path w="10692765" h="43180">
                <a:moveTo>
                  <a:pt x="0" y="42672"/>
                </a:moveTo>
                <a:lnTo>
                  <a:pt x="10692385" y="42672"/>
                </a:lnTo>
                <a:lnTo>
                  <a:pt x="10692385" y="0"/>
                </a:lnTo>
                <a:lnTo>
                  <a:pt x="0" y="0"/>
                </a:lnTo>
                <a:lnTo>
                  <a:pt x="0" y="42672"/>
                </a:lnTo>
                <a:close/>
              </a:path>
            </a:pathLst>
          </a:custGeom>
          <a:solidFill>
            <a:srgbClr val="AE9EC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0" y="1437132"/>
            <a:ext cx="10692765" cy="43180"/>
          </a:xfrm>
          <a:custGeom>
            <a:avLst/>
            <a:gdLst/>
            <a:ahLst/>
            <a:cxnLst/>
            <a:rect l="l" t="t" r="r" b="b"/>
            <a:pathLst>
              <a:path w="10692765" h="43180">
                <a:moveTo>
                  <a:pt x="0" y="42671"/>
                </a:moveTo>
                <a:lnTo>
                  <a:pt x="10692385" y="42671"/>
                </a:lnTo>
                <a:lnTo>
                  <a:pt x="10692385" y="0"/>
                </a:lnTo>
                <a:lnTo>
                  <a:pt x="0" y="0"/>
                </a:lnTo>
                <a:lnTo>
                  <a:pt x="0" y="42671"/>
                </a:lnTo>
                <a:close/>
              </a:path>
            </a:pathLst>
          </a:custGeom>
          <a:solidFill>
            <a:srgbClr val="AC9EC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0" y="1479804"/>
            <a:ext cx="10692765" cy="15240"/>
          </a:xfrm>
          <a:custGeom>
            <a:avLst/>
            <a:gdLst/>
            <a:ahLst/>
            <a:cxnLst/>
            <a:rect l="l" t="t" r="r" b="b"/>
            <a:pathLst>
              <a:path w="10692765" h="15240">
                <a:moveTo>
                  <a:pt x="0" y="15240"/>
                </a:moveTo>
                <a:lnTo>
                  <a:pt x="10692385" y="15240"/>
                </a:lnTo>
                <a:lnTo>
                  <a:pt x="10692385" y="0"/>
                </a:lnTo>
                <a:lnTo>
                  <a:pt x="0" y="0"/>
                </a:lnTo>
                <a:lnTo>
                  <a:pt x="0" y="15240"/>
                </a:lnTo>
                <a:close/>
              </a:path>
            </a:pathLst>
          </a:custGeom>
          <a:solidFill>
            <a:srgbClr val="AC9CC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0" y="1495044"/>
            <a:ext cx="10692765" cy="13970"/>
          </a:xfrm>
          <a:custGeom>
            <a:avLst/>
            <a:gdLst/>
            <a:ahLst/>
            <a:cxnLst/>
            <a:rect l="l" t="t" r="r" b="b"/>
            <a:pathLst>
              <a:path w="10692765" h="13969">
                <a:moveTo>
                  <a:pt x="0" y="13715"/>
                </a:moveTo>
                <a:lnTo>
                  <a:pt x="10692385" y="13715"/>
                </a:lnTo>
                <a:lnTo>
                  <a:pt x="10692385" y="0"/>
                </a:lnTo>
                <a:lnTo>
                  <a:pt x="0" y="0"/>
                </a:lnTo>
                <a:lnTo>
                  <a:pt x="0" y="13715"/>
                </a:lnTo>
                <a:close/>
              </a:path>
            </a:pathLst>
          </a:custGeom>
          <a:solidFill>
            <a:srgbClr val="AC9CB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0" y="1508760"/>
            <a:ext cx="10692765" cy="29209"/>
          </a:xfrm>
          <a:custGeom>
            <a:avLst/>
            <a:gdLst/>
            <a:ahLst/>
            <a:cxnLst/>
            <a:rect l="l" t="t" r="r" b="b"/>
            <a:pathLst>
              <a:path w="10692765" h="29209">
                <a:moveTo>
                  <a:pt x="0" y="28956"/>
                </a:moveTo>
                <a:lnTo>
                  <a:pt x="10692385" y="28956"/>
                </a:lnTo>
                <a:lnTo>
                  <a:pt x="10692385" y="0"/>
                </a:lnTo>
                <a:lnTo>
                  <a:pt x="0" y="0"/>
                </a:lnTo>
                <a:lnTo>
                  <a:pt x="0" y="28956"/>
                </a:lnTo>
                <a:close/>
              </a:path>
            </a:pathLst>
          </a:custGeom>
          <a:solidFill>
            <a:srgbClr val="AA9CB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0" y="1537716"/>
            <a:ext cx="10692765" cy="15240"/>
          </a:xfrm>
          <a:custGeom>
            <a:avLst/>
            <a:gdLst/>
            <a:ahLst/>
            <a:cxnLst/>
            <a:rect l="l" t="t" r="r" b="b"/>
            <a:pathLst>
              <a:path w="10692765" h="15240">
                <a:moveTo>
                  <a:pt x="0" y="15239"/>
                </a:moveTo>
                <a:lnTo>
                  <a:pt x="10692385" y="15239"/>
                </a:lnTo>
                <a:lnTo>
                  <a:pt x="10692385" y="0"/>
                </a:lnTo>
                <a:lnTo>
                  <a:pt x="0" y="0"/>
                </a:lnTo>
                <a:lnTo>
                  <a:pt x="0" y="15239"/>
                </a:lnTo>
                <a:close/>
              </a:path>
            </a:pathLst>
          </a:custGeom>
          <a:solidFill>
            <a:srgbClr val="AA9AB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0" y="1552955"/>
            <a:ext cx="10692765" cy="13970"/>
          </a:xfrm>
          <a:custGeom>
            <a:avLst/>
            <a:gdLst/>
            <a:ahLst/>
            <a:cxnLst/>
            <a:rect l="l" t="t" r="r" b="b"/>
            <a:pathLst>
              <a:path w="10692765" h="13969">
                <a:moveTo>
                  <a:pt x="0" y="13716"/>
                </a:moveTo>
                <a:lnTo>
                  <a:pt x="10692385" y="13716"/>
                </a:lnTo>
                <a:lnTo>
                  <a:pt x="10692385" y="0"/>
                </a:lnTo>
                <a:lnTo>
                  <a:pt x="0" y="0"/>
                </a:lnTo>
                <a:lnTo>
                  <a:pt x="0" y="13716"/>
                </a:lnTo>
                <a:close/>
              </a:path>
            </a:pathLst>
          </a:custGeom>
          <a:solidFill>
            <a:srgbClr val="AA9AB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0" y="1566672"/>
            <a:ext cx="10692765" cy="29209"/>
          </a:xfrm>
          <a:custGeom>
            <a:avLst/>
            <a:gdLst/>
            <a:ahLst/>
            <a:cxnLst/>
            <a:rect l="l" t="t" r="r" b="b"/>
            <a:pathLst>
              <a:path w="10692765" h="29209">
                <a:moveTo>
                  <a:pt x="0" y="28956"/>
                </a:moveTo>
                <a:lnTo>
                  <a:pt x="10692385" y="28956"/>
                </a:lnTo>
                <a:lnTo>
                  <a:pt x="10692385" y="0"/>
                </a:lnTo>
                <a:lnTo>
                  <a:pt x="0" y="0"/>
                </a:lnTo>
                <a:lnTo>
                  <a:pt x="0" y="28956"/>
                </a:lnTo>
                <a:close/>
              </a:path>
            </a:pathLst>
          </a:custGeom>
          <a:solidFill>
            <a:srgbClr val="AA9AB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0" y="1595628"/>
            <a:ext cx="10692765" cy="15240"/>
          </a:xfrm>
          <a:custGeom>
            <a:avLst/>
            <a:gdLst/>
            <a:ahLst/>
            <a:cxnLst/>
            <a:rect l="l" t="t" r="r" b="b"/>
            <a:pathLst>
              <a:path w="10692765" h="15240">
                <a:moveTo>
                  <a:pt x="0" y="15239"/>
                </a:moveTo>
                <a:lnTo>
                  <a:pt x="10692385" y="15239"/>
                </a:lnTo>
                <a:lnTo>
                  <a:pt x="10692385" y="0"/>
                </a:lnTo>
                <a:lnTo>
                  <a:pt x="0" y="0"/>
                </a:lnTo>
                <a:lnTo>
                  <a:pt x="0" y="15239"/>
                </a:lnTo>
                <a:close/>
              </a:path>
            </a:pathLst>
          </a:custGeom>
          <a:solidFill>
            <a:srgbClr val="A899B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0" y="1610868"/>
            <a:ext cx="10692765" cy="13970"/>
          </a:xfrm>
          <a:custGeom>
            <a:avLst/>
            <a:gdLst/>
            <a:ahLst/>
            <a:cxnLst/>
            <a:rect l="l" t="t" r="r" b="b"/>
            <a:pathLst>
              <a:path w="10692765" h="13969">
                <a:moveTo>
                  <a:pt x="0" y="13716"/>
                </a:moveTo>
                <a:lnTo>
                  <a:pt x="10692385" y="13716"/>
                </a:lnTo>
                <a:lnTo>
                  <a:pt x="10692385" y="0"/>
                </a:lnTo>
                <a:lnTo>
                  <a:pt x="0" y="0"/>
                </a:lnTo>
                <a:lnTo>
                  <a:pt x="0" y="13716"/>
                </a:lnTo>
                <a:close/>
              </a:path>
            </a:pathLst>
          </a:custGeom>
          <a:solidFill>
            <a:srgbClr val="A899B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0" y="1624584"/>
            <a:ext cx="10692765" cy="29209"/>
          </a:xfrm>
          <a:custGeom>
            <a:avLst/>
            <a:gdLst/>
            <a:ahLst/>
            <a:cxnLst/>
            <a:rect l="l" t="t" r="r" b="b"/>
            <a:pathLst>
              <a:path w="10692765" h="29210">
                <a:moveTo>
                  <a:pt x="0" y="28956"/>
                </a:moveTo>
                <a:lnTo>
                  <a:pt x="10692385" y="28956"/>
                </a:lnTo>
                <a:lnTo>
                  <a:pt x="10692385" y="0"/>
                </a:lnTo>
                <a:lnTo>
                  <a:pt x="0" y="0"/>
                </a:lnTo>
                <a:lnTo>
                  <a:pt x="0" y="28956"/>
                </a:lnTo>
                <a:close/>
              </a:path>
            </a:pathLst>
          </a:custGeom>
          <a:solidFill>
            <a:srgbClr val="A897B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0" y="1653540"/>
            <a:ext cx="10692765" cy="13970"/>
          </a:xfrm>
          <a:custGeom>
            <a:avLst/>
            <a:gdLst/>
            <a:ahLst/>
            <a:cxnLst/>
            <a:rect l="l" t="t" r="r" b="b"/>
            <a:pathLst>
              <a:path w="10692765" h="13969">
                <a:moveTo>
                  <a:pt x="0" y="13715"/>
                </a:moveTo>
                <a:lnTo>
                  <a:pt x="10692385" y="13715"/>
                </a:lnTo>
                <a:lnTo>
                  <a:pt x="10692385" y="0"/>
                </a:lnTo>
                <a:lnTo>
                  <a:pt x="0" y="0"/>
                </a:lnTo>
                <a:lnTo>
                  <a:pt x="0" y="13715"/>
                </a:lnTo>
                <a:close/>
              </a:path>
            </a:pathLst>
          </a:custGeom>
          <a:solidFill>
            <a:srgbClr val="A897B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0" y="1667255"/>
            <a:ext cx="10692765" cy="15240"/>
          </a:xfrm>
          <a:custGeom>
            <a:avLst/>
            <a:gdLst/>
            <a:ahLst/>
            <a:cxnLst/>
            <a:rect l="l" t="t" r="r" b="b"/>
            <a:pathLst>
              <a:path w="10692765" h="15239">
                <a:moveTo>
                  <a:pt x="0" y="15240"/>
                </a:moveTo>
                <a:lnTo>
                  <a:pt x="10692385" y="15240"/>
                </a:lnTo>
                <a:lnTo>
                  <a:pt x="10692385" y="0"/>
                </a:lnTo>
                <a:lnTo>
                  <a:pt x="0" y="0"/>
                </a:lnTo>
                <a:lnTo>
                  <a:pt x="0" y="15240"/>
                </a:lnTo>
                <a:close/>
              </a:path>
            </a:pathLst>
          </a:custGeom>
          <a:solidFill>
            <a:srgbClr val="A797B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0" y="1682496"/>
            <a:ext cx="10692765" cy="13970"/>
          </a:xfrm>
          <a:custGeom>
            <a:avLst/>
            <a:gdLst/>
            <a:ahLst/>
            <a:cxnLst/>
            <a:rect l="l" t="t" r="r" b="b"/>
            <a:pathLst>
              <a:path w="10692765" h="13969">
                <a:moveTo>
                  <a:pt x="0" y="13715"/>
                </a:moveTo>
                <a:lnTo>
                  <a:pt x="10692385" y="13715"/>
                </a:lnTo>
                <a:lnTo>
                  <a:pt x="10692385" y="0"/>
                </a:lnTo>
                <a:lnTo>
                  <a:pt x="0" y="0"/>
                </a:lnTo>
                <a:lnTo>
                  <a:pt x="0" y="13715"/>
                </a:lnTo>
                <a:close/>
              </a:path>
            </a:pathLst>
          </a:custGeom>
          <a:solidFill>
            <a:srgbClr val="A795B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0" y="772667"/>
            <a:ext cx="10692765" cy="927100"/>
          </a:xfrm>
          <a:custGeom>
            <a:avLst/>
            <a:gdLst/>
            <a:ahLst/>
            <a:cxnLst/>
            <a:rect l="l" t="t" r="r" b="b"/>
            <a:pathLst>
              <a:path w="10692765" h="927100">
                <a:moveTo>
                  <a:pt x="3048" y="923544"/>
                </a:moveTo>
                <a:lnTo>
                  <a:pt x="0" y="920496"/>
                </a:lnTo>
                <a:lnTo>
                  <a:pt x="0" y="0"/>
                </a:lnTo>
                <a:lnTo>
                  <a:pt x="10692384" y="0"/>
                </a:lnTo>
                <a:lnTo>
                  <a:pt x="3048" y="0"/>
                </a:lnTo>
                <a:lnTo>
                  <a:pt x="0" y="3048"/>
                </a:lnTo>
                <a:lnTo>
                  <a:pt x="3048" y="3048"/>
                </a:lnTo>
                <a:lnTo>
                  <a:pt x="3048" y="923544"/>
                </a:lnTo>
                <a:close/>
              </a:path>
              <a:path w="10692765" h="927100">
                <a:moveTo>
                  <a:pt x="3048" y="3048"/>
                </a:moveTo>
                <a:lnTo>
                  <a:pt x="0" y="3048"/>
                </a:lnTo>
                <a:lnTo>
                  <a:pt x="3048" y="0"/>
                </a:lnTo>
                <a:lnTo>
                  <a:pt x="3048" y="3048"/>
                </a:lnTo>
                <a:close/>
              </a:path>
              <a:path w="10692765" h="927100">
                <a:moveTo>
                  <a:pt x="10689336" y="3048"/>
                </a:moveTo>
                <a:lnTo>
                  <a:pt x="3048" y="3048"/>
                </a:lnTo>
                <a:lnTo>
                  <a:pt x="3048" y="0"/>
                </a:lnTo>
                <a:lnTo>
                  <a:pt x="10689336" y="0"/>
                </a:lnTo>
                <a:lnTo>
                  <a:pt x="10689336" y="3048"/>
                </a:lnTo>
                <a:close/>
              </a:path>
              <a:path w="10692765" h="927100">
                <a:moveTo>
                  <a:pt x="10689336" y="923544"/>
                </a:moveTo>
                <a:lnTo>
                  <a:pt x="10689336" y="0"/>
                </a:lnTo>
                <a:lnTo>
                  <a:pt x="10692384" y="3048"/>
                </a:lnTo>
                <a:lnTo>
                  <a:pt x="10692384" y="920496"/>
                </a:lnTo>
                <a:lnTo>
                  <a:pt x="10689336" y="923544"/>
                </a:lnTo>
                <a:close/>
              </a:path>
              <a:path w="10692765" h="927100">
                <a:moveTo>
                  <a:pt x="10692384" y="3048"/>
                </a:moveTo>
                <a:lnTo>
                  <a:pt x="10689336" y="0"/>
                </a:lnTo>
                <a:lnTo>
                  <a:pt x="10692384" y="0"/>
                </a:lnTo>
                <a:lnTo>
                  <a:pt x="10692384" y="3048"/>
                </a:lnTo>
                <a:close/>
              </a:path>
              <a:path w="10692765" h="927100">
                <a:moveTo>
                  <a:pt x="10692384" y="926592"/>
                </a:moveTo>
                <a:lnTo>
                  <a:pt x="0" y="926592"/>
                </a:lnTo>
                <a:lnTo>
                  <a:pt x="0" y="920496"/>
                </a:lnTo>
                <a:lnTo>
                  <a:pt x="3048" y="923544"/>
                </a:lnTo>
                <a:lnTo>
                  <a:pt x="10692384" y="923544"/>
                </a:lnTo>
                <a:lnTo>
                  <a:pt x="10692384" y="926592"/>
                </a:lnTo>
                <a:close/>
              </a:path>
              <a:path w="10692765" h="927100">
                <a:moveTo>
                  <a:pt x="10689336" y="923544"/>
                </a:moveTo>
                <a:lnTo>
                  <a:pt x="3048" y="923544"/>
                </a:lnTo>
                <a:lnTo>
                  <a:pt x="3048" y="920496"/>
                </a:lnTo>
                <a:lnTo>
                  <a:pt x="10689336" y="920496"/>
                </a:lnTo>
                <a:lnTo>
                  <a:pt x="10689336" y="923544"/>
                </a:lnTo>
                <a:close/>
              </a:path>
              <a:path w="10692765" h="927100">
                <a:moveTo>
                  <a:pt x="10692384" y="923544"/>
                </a:moveTo>
                <a:lnTo>
                  <a:pt x="10689336" y="923544"/>
                </a:lnTo>
                <a:lnTo>
                  <a:pt x="10692384" y="920496"/>
                </a:lnTo>
                <a:lnTo>
                  <a:pt x="10692384" y="923544"/>
                </a:lnTo>
                <a:close/>
              </a:path>
            </a:pathLst>
          </a:custGeom>
          <a:solidFill>
            <a:srgbClr val="8064A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 txBox="1">
            <a:spLocks noGrp="1"/>
          </p:cNvSpPr>
          <p:nvPr>
            <p:ph type="title"/>
          </p:nvPr>
        </p:nvSpPr>
        <p:spPr>
          <a:xfrm>
            <a:off x="196849" y="920410"/>
            <a:ext cx="10299065" cy="718145"/>
          </a:xfrm>
          <a:prstGeom prst="rect">
            <a:avLst/>
          </a:prstGeom>
          <a:solidFill>
            <a:srgbClr val="B1A3C3"/>
          </a:solidFill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ts val="2785"/>
              </a:lnSpc>
            </a:pPr>
            <a:r>
              <a:rPr lang="ru-RU" dirty="0">
                <a:solidFill>
                  <a:schemeClr val="tx2">
                    <a:lumMod val="20000"/>
                    <a:lumOff val="80000"/>
                  </a:schemeClr>
                </a:solidFill>
              </a:rPr>
              <a:t>Конкурс </a:t>
            </a:r>
            <a:r>
              <a:rPr lang="ru-RU" dirty="0" err="1">
                <a:solidFill>
                  <a:schemeClr val="tx2">
                    <a:lumMod val="20000"/>
                    <a:lumOff val="80000"/>
                  </a:schemeClr>
                </a:solidFill>
              </a:rPr>
              <a:t>мінігрантів</a:t>
            </a:r>
            <a:r>
              <a:rPr lang="ru-RU" dirty="0">
                <a:solidFill>
                  <a:schemeClr val="tx2">
                    <a:lumMod val="20000"/>
                    <a:lumOff val="80000"/>
                  </a:schemeClr>
                </a:solidFill>
              </a:rPr>
              <a:t> до Щедрого </a:t>
            </a:r>
            <a:r>
              <a:rPr lang="ru-RU" dirty="0" err="1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Вівторка</a:t>
            </a:r>
            <a:r>
              <a:rPr lang="ru-RU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 2021 </a:t>
            </a:r>
            <a:br>
              <a:rPr lang="ru-RU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</a:br>
            <a:r>
              <a:rPr lang="ru-RU" dirty="0" err="1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від</a:t>
            </a:r>
            <a:r>
              <a:rPr lang="ru-RU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Zagoriy</a:t>
            </a:r>
            <a:r>
              <a:rPr lang="en-US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 </a:t>
            </a:r>
            <a:r>
              <a:rPr lang="en-US" dirty="0">
                <a:solidFill>
                  <a:schemeClr val="tx2">
                    <a:lumMod val="20000"/>
                    <a:lumOff val="80000"/>
                  </a:schemeClr>
                </a:solidFill>
              </a:rPr>
              <a:t>Foundation</a:t>
            </a:r>
            <a:r>
              <a:rPr lang="ru-RU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 </a:t>
            </a:r>
            <a:endParaRPr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475" y="2167657"/>
            <a:ext cx="3657600" cy="2057400"/>
          </a:xfrm>
          <a:prstGeom prst="rect">
            <a:avLst/>
          </a:prstGeom>
        </p:spPr>
      </p:pic>
      <p:sp>
        <p:nvSpPr>
          <p:cNvPr id="49" name="Прямоугольник 48"/>
          <p:cNvSpPr/>
          <p:nvPr/>
        </p:nvSpPr>
        <p:spPr>
          <a:xfrm>
            <a:off x="3975100" y="1713102"/>
            <a:ext cx="6520814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 smtClean="0">
                <a:solidFill>
                  <a:srgbClr val="0070C0"/>
                </a:solidFill>
              </a:rPr>
              <a:t>#</a:t>
            </a:r>
            <a:r>
              <a:rPr lang="uk-UA" dirty="0" err="1">
                <a:solidFill>
                  <a:srgbClr val="0070C0"/>
                </a:solidFill>
              </a:rPr>
              <a:t>ЩедрийВівторок</a:t>
            </a:r>
            <a:r>
              <a:rPr lang="uk-UA" dirty="0">
                <a:solidFill>
                  <a:srgbClr val="0070C0"/>
                </a:solidFill>
              </a:rPr>
              <a:t> </a:t>
            </a:r>
            <a:r>
              <a:rPr lang="uk-UA" dirty="0"/>
              <a:t>– це частина міжнародного благодійного руху #</a:t>
            </a:r>
            <a:r>
              <a:rPr lang="en-US" dirty="0" err="1"/>
              <a:t>GivingTuesday</a:t>
            </a:r>
            <a:r>
              <a:rPr lang="en-US" dirty="0"/>
              <a:t>. </a:t>
            </a:r>
            <a:r>
              <a:rPr lang="uk-UA" dirty="0" smtClean="0"/>
              <a:t>Він об’єднує </a:t>
            </a:r>
            <a:r>
              <a:rPr lang="uk-UA" dirty="0"/>
              <a:t>всіх через просту ідею – це день, коли кожен можу долучитись до добрих справ та розповідати про них. </a:t>
            </a:r>
            <a:endParaRPr lang="uk-UA" dirty="0" smtClean="0"/>
          </a:p>
          <a:p>
            <a:r>
              <a:rPr lang="uk-UA" dirty="0" smtClean="0">
                <a:solidFill>
                  <a:srgbClr val="0070C0"/>
                </a:solidFill>
              </a:rPr>
              <a:t>Мета конкурсу </a:t>
            </a:r>
            <a:r>
              <a:rPr lang="uk-UA" dirty="0" smtClean="0"/>
              <a:t>– підтримка </a:t>
            </a:r>
            <a:r>
              <a:rPr lang="uk-UA" dirty="0"/>
              <a:t>креативних підходів до реалізації добрих справ, а також </a:t>
            </a:r>
            <a:r>
              <a:rPr lang="uk-UA" dirty="0" err="1"/>
              <a:t>проєктів</a:t>
            </a:r>
            <a:r>
              <a:rPr lang="uk-UA" dirty="0"/>
              <a:t>, які будуть реалізовані в рамках руху #</a:t>
            </a:r>
            <a:r>
              <a:rPr lang="uk-UA" dirty="0" err="1" smtClean="0"/>
              <a:t>ЩедрийВівторок</a:t>
            </a:r>
            <a:r>
              <a:rPr lang="uk-UA" dirty="0" smtClean="0"/>
              <a:t> (</a:t>
            </a:r>
            <a:r>
              <a:rPr lang="en-US" dirty="0" smtClean="0">
                <a:hlinkClick r:id="rId3"/>
              </a:rPr>
              <a:t>https</a:t>
            </a:r>
            <a:r>
              <a:rPr lang="en-US" dirty="0">
                <a:hlinkClick r:id="rId3"/>
              </a:rPr>
              <a:t>://givingtuesday.org.ua</a:t>
            </a:r>
            <a:r>
              <a:rPr lang="en-US" dirty="0" smtClean="0">
                <a:hlinkClick r:id="rId3"/>
              </a:rPr>
              <a:t>/</a:t>
            </a:r>
            <a:r>
              <a:rPr lang="uk-UA" dirty="0"/>
              <a:t> </a:t>
            </a:r>
            <a:r>
              <a:rPr lang="uk-UA" dirty="0" smtClean="0"/>
              <a:t>), </a:t>
            </a:r>
            <a:r>
              <a:rPr lang="uk-UA" dirty="0"/>
              <a:t>та направлені на залучення людей до благодійності.</a:t>
            </a:r>
          </a:p>
          <a:p>
            <a:r>
              <a:rPr lang="uk-UA" dirty="0">
                <a:solidFill>
                  <a:srgbClr val="0070C0"/>
                </a:solidFill>
              </a:rPr>
              <a:t>Тематики </a:t>
            </a:r>
            <a:r>
              <a:rPr lang="uk-UA" dirty="0" smtClean="0">
                <a:solidFill>
                  <a:srgbClr val="0070C0"/>
                </a:solidFill>
              </a:rPr>
              <a:t>конкурсу – </a:t>
            </a:r>
            <a:r>
              <a:rPr lang="uk-UA" dirty="0" smtClean="0"/>
              <a:t>будь-яка </a:t>
            </a:r>
            <a:r>
              <a:rPr lang="uk-UA" dirty="0"/>
              <a:t>яскрава ідея, приурочена до Щедрого Вівторка</a:t>
            </a:r>
            <a:r>
              <a:rPr lang="uk-UA" dirty="0" smtClean="0"/>
              <a:t>. </a:t>
            </a:r>
            <a:r>
              <a:rPr lang="ru-RU" dirty="0" err="1"/>
              <a:t>Пріоритет</a:t>
            </a:r>
            <a:r>
              <a:rPr lang="ru-RU" dirty="0"/>
              <a:t> буде </a:t>
            </a:r>
            <a:r>
              <a:rPr lang="ru-RU" dirty="0" err="1"/>
              <a:t>надаватись</a:t>
            </a:r>
            <a:r>
              <a:rPr lang="ru-RU" dirty="0"/>
              <a:t> </a:t>
            </a:r>
            <a:r>
              <a:rPr lang="ru-RU" dirty="0" err="1"/>
              <a:t>проєктам</a:t>
            </a:r>
            <a:r>
              <a:rPr lang="ru-RU" dirty="0"/>
              <a:t>, </a:t>
            </a:r>
            <a:r>
              <a:rPr lang="ru-RU" dirty="0" err="1"/>
              <a:t>які</a:t>
            </a:r>
            <a:r>
              <a:rPr lang="ru-RU" dirty="0"/>
              <a:t> </a:t>
            </a:r>
            <a:r>
              <a:rPr lang="ru-RU" dirty="0" err="1"/>
              <a:t>передбачають</a:t>
            </a:r>
            <a:r>
              <a:rPr lang="ru-RU" dirty="0"/>
              <a:t>: </a:t>
            </a:r>
            <a:r>
              <a:rPr lang="ru-RU" dirty="0" smtClean="0"/>
              <a:t>-</a:t>
            </a:r>
            <a:r>
              <a:rPr lang="ru-RU" dirty="0" err="1" smtClean="0"/>
              <a:t>залучення</a:t>
            </a:r>
            <a:r>
              <a:rPr lang="ru-RU" dirty="0" smtClean="0"/>
              <a:t> </a:t>
            </a:r>
            <a:r>
              <a:rPr lang="ru-RU" dirty="0" err="1" smtClean="0"/>
              <a:t>дітей</a:t>
            </a:r>
            <a:r>
              <a:rPr lang="ru-RU" dirty="0" smtClean="0"/>
              <a:t> та </a:t>
            </a:r>
            <a:r>
              <a:rPr lang="ru-RU" dirty="0" err="1" smtClean="0"/>
              <a:t>молоді</a:t>
            </a:r>
            <a:r>
              <a:rPr lang="ru-RU" dirty="0"/>
              <a:t> </a:t>
            </a:r>
            <a:r>
              <a:rPr lang="ru-RU" dirty="0" smtClean="0"/>
              <a:t>до </a:t>
            </a:r>
            <a:r>
              <a:rPr lang="ru-RU" dirty="0" err="1" smtClean="0"/>
              <a:t>благодійності</a:t>
            </a:r>
            <a:r>
              <a:rPr lang="ru-RU" dirty="0"/>
              <a:t>, </a:t>
            </a:r>
            <a:endParaRPr lang="ru-RU" dirty="0" smtClean="0"/>
          </a:p>
          <a:p>
            <a:r>
              <a:rPr lang="ru-RU" dirty="0" smtClean="0"/>
              <a:t>-</a:t>
            </a:r>
            <a:r>
              <a:rPr lang="ru-RU" dirty="0" err="1" smtClean="0"/>
              <a:t>сталий</a:t>
            </a:r>
            <a:r>
              <a:rPr lang="ru-RU" dirty="0" smtClean="0"/>
              <a:t> </a:t>
            </a:r>
            <a:r>
              <a:rPr lang="ru-RU" dirty="0" err="1"/>
              <a:t>ефект</a:t>
            </a:r>
            <a:r>
              <a:rPr lang="ru-RU" dirty="0"/>
              <a:t> </a:t>
            </a:r>
            <a:r>
              <a:rPr lang="ru-RU" dirty="0" err="1"/>
              <a:t>від</a:t>
            </a:r>
            <a:r>
              <a:rPr lang="ru-RU" dirty="0"/>
              <a:t> </a:t>
            </a:r>
            <a:r>
              <a:rPr lang="ru-RU" dirty="0" err="1"/>
              <a:t>проєкту</a:t>
            </a:r>
            <a:r>
              <a:rPr lang="ru-RU" dirty="0"/>
              <a:t> по </a:t>
            </a:r>
            <a:r>
              <a:rPr lang="ru-RU" dirty="0" err="1"/>
              <a:t>закінченню</a:t>
            </a:r>
            <a:r>
              <a:rPr lang="ru-RU" dirty="0"/>
              <a:t> </a:t>
            </a:r>
            <a:r>
              <a:rPr lang="ru-RU" dirty="0" err="1"/>
              <a:t>його</a:t>
            </a:r>
            <a:r>
              <a:rPr lang="ru-RU" dirty="0"/>
              <a:t> </a:t>
            </a:r>
            <a:r>
              <a:rPr lang="ru-RU" dirty="0" err="1"/>
              <a:t>реалізації</a:t>
            </a:r>
            <a:endParaRPr lang="ru-RU" dirty="0"/>
          </a:p>
          <a:p>
            <a:r>
              <a:rPr lang="ru-RU" dirty="0"/>
              <a:t>та/</a:t>
            </a:r>
            <a:r>
              <a:rPr lang="ru-RU" dirty="0" err="1"/>
              <a:t>або</a:t>
            </a:r>
            <a:r>
              <a:rPr lang="ru-RU" dirty="0"/>
              <a:t> план </a:t>
            </a:r>
            <a:r>
              <a:rPr lang="ru-RU" dirty="0" err="1"/>
              <a:t>його</a:t>
            </a:r>
            <a:r>
              <a:rPr lang="ru-RU" dirty="0"/>
              <a:t> </a:t>
            </a:r>
            <a:r>
              <a:rPr lang="ru-RU" dirty="0" err="1"/>
              <a:t>масштабування</a:t>
            </a:r>
            <a:r>
              <a:rPr lang="ru-RU" dirty="0"/>
              <a:t>. </a:t>
            </a:r>
            <a:endParaRPr lang="uk-UA" dirty="0"/>
          </a:p>
          <a:p>
            <a:r>
              <a:rPr lang="uk-UA" b="1" dirty="0"/>
              <a:t>Дати прийому заявок</a:t>
            </a:r>
            <a:r>
              <a:rPr lang="uk-UA" b="1" dirty="0" smtClean="0"/>
              <a:t>: від </a:t>
            </a:r>
            <a:r>
              <a:rPr lang="uk-UA" b="1" dirty="0"/>
              <a:t>13 вересня до 4 жовтня 2021 </a:t>
            </a:r>
            <a:r>
              <a:rPr lang="uk-UA" b="1" dirty="0" smtClean="0"/>
              <a:t>року.</a:t>
            </a:r>
          </a:p>
          <a:p>
            <a:r>
              <a:rPr lang="uk-UA" dirty="0" smtClean="0"/>
              <a:t>Оголошення </a:t>
            </a:r>
            <a:r>
              <a:rPr lang="uk-UA" dirty="0"/>
              <a:t>результатів: </a:t>
            </a:r>
            <a:r>
              <a:rPr lang="uk-UA" dirty="0" smtClean="0"/>
              <a:t>18.10.21.</a:t>
            </a:r>
            <a:endParaRPr lang="uk-UA" dirty="0"/>
          </a:p>
        </p:txBody>
      </p:sp>
      <p:sp>
        <p:nvSpPr>
          <p:cNvPr id="52" name="Прямоугольник 51"/>
          <p:cNvSpPr/>
          <p:nvPr/>
        </p:nvSpPr>
        <p:spPr>
          <a:xfrm>
            <a:off x="254475" y="4601359"/>
            <a:ext cx="3429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hlinkClick r:id="rId4"/>
              </a:rPr>
              <a:t>https://zagoriy.foundation/spisok-grantiv</a:t>
            </a:r>
            <a:r>
              <a:rPr lang="en-US" sz="2400" b="1" dirty="0" smtClean="0">
                <a:hlinkClick r:id="rId4"/>
              </a:rPr>
              <a:t>/</a:t>
            </a:r>
            <a:r>
              <a:rPr lang="uk-UA" sz="2400" b="1" dirty="0" smtClean="0"/>
              <a:t> </a:t>
            </a:r>
          </a:p>
        </p:txBody>
      </p:sp>
      <p:pic>
        <p:nvPicPr>
          <p:cNvPr id="53" name="Рисунок 5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3700" y="1753108"/>
            <a:ext cx="1142206" cy="100413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0" y="772667"/>
            <a:ext cx="10692765" cy="15240"/>
          </a:xfrm>
          <a:custGeom>
            <a:avLst/>
            <a:gdLst/>
            <a:ahLst/>
            <a:cxnLst/>
            <a:rect l="l" t="t" r="r" b="b"/>
            <a:pathLst>
              <a:path w="10692765" h="15240">
                <a:moveTo>
                  <a:pt x="0" y="15240"/>
                </a:moveTo>
                <a:lnTo>
                  <a:pt x="10692385" y="15240"/>
                </a:lnTo>
                <a:lnTo>
                  <a:pt x="10692385" y="0"/>
                </a:lnTo>
                <a:lnTo>
                  <a:pt x="0" y="0"/>
                </a:lnTo>
                <a:lnTo>
                  <a:pt x="0" y="15240"/>
                </a:lnTo>
                <a:close/>
              </a:path>
            </a:pathLst>
          </a:custGeom>
          <a:solidFill>
            <a:srgbClr val="BCB1C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787908"/>
            <a:ext cx="10692765" cy="15240"/>
          </a:xfrm>
          <a:custGeom>
            <a:avLst/>
            <a:gdLst/>
            <a:ahLst/>
            <a:cxnLst/>
            <a:rect l="l" t="t" r="r" b="b"/>
            <a:pathLst>
              <a:path w="10692765" h="15240">
                <a:moveTo>
                  <a:pt x="0" y="15239"/>
                </a:moveTo>
                <a:lnTo>
                  <a:pt x="10692385" y="15239"/>
                </a:lnTo>
                <a:lnTo>
                  <a:pt x="10692385" y="0"/>
                </a:lnTo>
                <a:lnTo>
                  <a:pt x="0" y="0"/>
                </a:lnTo>
                <a:lnTo>
                  <a:pt x="0" y="15239"/>
                </a:lnTo>
                <a:close/>
              </a:path>
            </a:pathLst>
          </a:custGeom>
          <a:solidFill>
            <a:srgbClr val="BCB1C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0" y="803148"/>
            <a:ext cx="10692765" cy="13970"/>
          </a:xfrm>
          <a:custGeom>
            <a:avLst/>
            <a:gdLst/>
            <a:ahLst/>
            <a:cxnLst/>
            <a:rect l="l" t="t" r="r" b="b"/>
            <a:pathLst>
              <a:path w="10692765" h="13969">
                <a:moveTo>
                  <a:pt x="0" y="13716"/>
                </a:moveTo>
                <a:lnTo>
                  <a:pt x="10692385" y="13716"/>
                </a:lnTo>
                <a:lnTo>
                  <a:pt x="10692385" y="0"/>
                </a:lnTo>
                <a:lnTo>
                  <a:pt x="0" y="0"/>
                </a:lnTo>
                <a:lnTo>
                  <a:pt x="0" y="13716"/>
                </a:lnTo>
                <a:close/>
              </a:path>
            </a:pathLst>
          </a:custGeom>
          <a:solidFill>
            <a:srgbClr val="BCB1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0" y="816864"/>
            <a:ext cx="10692765" cy="29209"/>
          </a:xfrm>
          <a:custGeom>
            <a:avLst/>
            <a:gdLst/>
            <a:ahLst/>
            <a:cxnLst/>
            <a:rect l="l" t="t" r="r" b="b"/>
            <a:pathLst>
              <a:path w="10692765" h="29209">
                <a:moveTo>
                  <a:pt x="0" y="28956"/>
                </a:moveTo>
                <a:lnTo>
                  <a:pt x="10692385" y="28956"/>
                </a:lnTo>
                <a:lnTo>
                  <a:pt x="10692385" y="0"/>
                </a:lnTo>
                <a:lnTo>
                  <a:pt x="0" y="0"/>
                </a:lnTo>
                <a:lnTo>
                  <a:pt x="0" y="28956"/>
                </a:lnTo>
                <a:close/>
              </a:path>
            </a:pathLst>
          </a:custGeom>
          <a:solidFill>
            <a:srgbClr val="BCAF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0" y="845820"/>
            <a:ext cx="10692765" cy="13970"/>
          </a:xfrm>
          <a:custGeom>
            <a:avLst/>
            <a:gdLst/>
            <a:ahLst/>
            <a:cxnLst/>
            <a:rect l="l" t="t" r="r" b="b"/>
            <a:pathLst>
              <a:path w="10692765" h="13969">
                <a:moveTo>
                  <a:pt x="0" y="13715"/>
                </a:moveTo>
                <a:lnTo>
                  <a:pt x="10692385" y="13715"/>
                </a:lnTo>
                <a:lnTo>
                  <a:pt x="10692385" y="0"/>
                </a:lnTo>
                <a:lnTo>
                  <a:pt x="0" y="0"/>
                </a:lnTo>
                <a:lnTo>
                  <a:pt x="0" y="13715"/>
                </a:lnTo>
                <a:close/>
              </a:path>
            </a:pathLst>
          </a:custGeom>
          <a:solidFill>
            <a:srgbClr val="BAAF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0" y="859536"/>
            <a:ext cx="10692765" cy="15240"/>
          </a:xfrm>
          <a:custGeom>
            <a:avLst/>
            <a:gdLst/>
            <a:ahLst/>
            <a:cxnLst/>
            <a:rect l="l" t="t" r="r" b="b"/>
            <a:pathLst>
              <a:path w="10692765" h="15240">
                <a:moveTo>
                  <a:pt x="0" y="15239"/>
                </a:moveTo>
                <a:lnTo>
                  <a:pt x="10692385" y="15239"/>
                </a:lnTo>
                <a:lnTo>
                  <a:pt x="10692385" y="0"/>
                </a:lnTo>
                <a:lnTo>
                  <a:pt x="0" y="0"/>
                </a:lnTo>
                <a:lnTo>
                  <a:pt x="0" y="15239"/>
                </a:lnTo>
                <a:close/>
              </a:path>
            </a:pathLst>
          </a:custGeom>
          <a:solidFill>
            <a:srgbClr val="BAAFC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0" y="874775"/>
            <a:ext cx="10692765" cy="29209"/>
          </a:xfrm>
          <a:custGeom>
            <a:avLst/>
            <a:gdLst/>
            <a:ahLst/>
            <a:cxnLst/>
            <a:rect l="l" t="t" r="r" b="b"/>
            <a:pathLst>
              <a:path w="10692765" h="29209">
                <a:moveTo>
                  <a:pt x="0" y="28956"/>
                </a:moveTo>
                <a:lnTo>
                  <a:pt x="10692385" y="28956"/>
                </a:lnTo>
                <a:lnTo>
                  <a:pt x="10692385" y="0"/>
                </a:lnTo>
                <a:lnTo>
                  <a:pt x="0" y="0"/>
                </a:lnTo>
                <a:lnTo>
                  <a:pt x="0" y="28956"/>
                </a:lnTo>
                <a:close/>
              </a:path>
            </a:pathLst>
          </a:custGeom>
          <a:solidFill>
            <a:srgbClr val="BAAFC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0" y="903732"/>
            <a:ext cx="10692765" cy="13970"/>
          </a:xfrm>
          <a:custGeom>
            <a:avLst/>
            <a:gdLst/>
            <a:ahLst/>
            <a:cxnLst/>
            <a:rect l="l" t="t" r="r" b="b"/>
            <a:pathLst>
              <a:path w="10692765" h="13969">
                <a:moveTo>
                  <a:pt x="0" y="13716"/>
                </a:moveTo>
                <a:lnTo>
                  <a:pt x="10692385" y="13716"/>
                </a:lnTo>
                <a:lnTo>
                  <a:pt x="10692385" y="0"/>
                </a:lnTo>
                <a:lnTo>
                  <a:pt x="0" y="0"/>
                </a:lnTo>
                <a:lnTo>
                  <a:pt x="0" y="13716"/>
                </a:lnTo>
                <a:close/>
              </a:path>
            </a:pathLst>
          </a:custGeom>
          <a:solidFill>
            <a:srgbClr val="BAAEC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0" y="917448"/>
            <a:ext cx="10692765" cy="15240"/>
          </a:xfrm>
          <a:custGeom>
            <a:avLst/>
            <a:gdLst/>
            <a:ahLst/>
            <a:cxnLst/>
            <a:rect l="l" t="t" r="r" b="b"/>
            <a:pathLst>
              <a:path w="10692765" h="15240">
                <a:moveTo>
                  <a:pt x="0" y="15239"/>
                </a:moveTo>
                <a:lnTo>
                  <a:pt x="10692385" y="15239"/>
                </a:lnTo>
                <a:lnTo>
                  <a:pt x="10692385" y="0"/>
                </a:lnTo>
                <a:lnTo>
                  <a:pt x="0" y="0"/>
                </a:lnTo>
                <a:lnTo>
                  <a:pt x="0" y="15239"/>
                </a:lnTo>
                <a:close/>
              </a:path>
            </a:pathLst>
          </a:custGeom>
          <a:solidFill>
            <a:srgbClr val="B8AEC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0" y="932688"/>
            <a:ext cx="10692765" cy="43180"/>
          </a:xfrm>
          <a:custGeom>
            <a:avLst/>
            <a:gdLst/>
            <a:ahLst/>
            <a:cxnLst/>
            <a:rect l="l" t="t" r="r" b="b"/>
            <a:pathLst>
              <a:path w="10692765" h="43180">
                <a:moveTo>
                  <a:pt x="0" y="42672"/>
                </a:moveTo>
                <a:lnTo>
                  <a:pt x="10692385" y="42672"/>
                </a:lnTo>
                <a:lnTo>
                  <a:pt x="10692385" y="0"/>
                </a:lnTo>
                <a:lnTo>
                  <a:pt x="0" y="0"/>
                </a:lnTo>
                <a:lnTo>
                  <a:pt x="0" y="42672"/>
                </a:lnTo>
                <a:close/>
              </a:path>
            </a:pathLst>
          </a:custGeom>
          <a:solidFill>
            <a:srgbClr val="B8ACC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0" y="975360"/>
            <a:ext cx="10692765" cy="44450"/>
          </a:xfrm>
          <a:custGeom>
            <a:avLst/>
            <a:gdLst/>
            <a:ahLst/>
            <a:cxnLst/>
            <a:rect l="l" t="t" r="r" b="b"/>
            <a:pathLst>
              <a:path w="10692765" h="44450">
                <a:moveTo>
                  <a:pt x="0" y="44195"/>
                </a:moveTo>
                <a:lnTo>
                  <a:pt x="10692385" y="44195"/>
                </a:lnTo>
                <a:lnTo>
                  <a:pt x="10692385" y="0"/>
                </a:lnTo>
                <a:lnTo>
                  <a:pt x="0" y="0"/>
                </a:lnTo>
                <a:lnTo>
                  <a:pt x="0" y="44195"/>
                </a:lnTo>
                <a:close/>
              </a:path>
            </a:pathLst>
          </a:custGeom>
          <a:solidFill>
            <a:srgbClr val="B8ACC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0" y="1019556"/>
            <a:ext cx="10692765" cy="27940"/>
          </a:xfrm>
          <a:custGeom>
            <a:avLst/>
            <a:gdLst/>
            <a:ahLst/>
            <a:cxnLst/>
            <a:rect l="l" t="t" r="r" b="b"/>
            <a:pathLst>
              <a:path w="10692765" h="27940">
                <a:moveTo>
                  <a:pt x="0" y="27431"/>
                </a:moveTo>
                <a:lnTo>
                  <a:pt x="10692385" y="27431"/>
                </a:lnTo>
                <a:lnTo>
                  <a:pt x="10692385" y="0"/>
                </a:lnTo>
                <a:lnTo>
                  <a:pt x="0" y="0"/>
                </a:lnTo>
                <a:lnTo>
                  <a:pt x="0" y="27431"/>
                </a:lnTo>
                <a:close/>
              </a:path>
            </a:pathLst>
          </a:custGeom>
          <a:solidFill>
            <a:srgbClr val="B6AAC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0" y="1046988"/>
            <a:ext cx="10692765" cy="29209"/>
          </a:xfrm>
          <a:custGeom>
            <a:avLst/>
            <a:gdLst/>
            <a:ahLst/>
            <a:cxnLst/>
            <a:rect l="l" t="t" r="r" b="b"/>
            <a:pathLst>
              <a:path w="10692765" h="29209">
                <a:moveTo>
                  <a:pt x="0" y="28956"/>
                </a:moveTo>
                <a:lnTo>
                  <a:pt x="10692385" y="28956"/>
                </a:lnTo>
                <a:lnTo>
                  <a:pt x="10692385" y="0"/>
                </a:lnTo>
                <a:lnTo>
                  <a:pt x="0" y="0"/>
                </a:lnTo>
                <a:lnTo>
                  <a:pt x="0" y="28956"/>
                </a:lnTo>
                <a:close/>
              </a:path>
            </a:pathLst>
          </a:custGeom>
          <a:solidFill>
            <a:srgbClr val="B6AA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0" y="1075944"/>
            <a:ext cx="10692765" cy="15240"/>
          </a:xfrm>
          <a:custGeom>
            <a:avLst/>
            <a:gdLst/>
            <a:ahLst/>
            <a:cxnLst/>
            <a:rect l="l" t="t" r="r" b="b"/>
            <a:pathLst>
              <a:path w="10692765" h="15240">
                <a:moveTo>
                  <a:pt x="0" y="15239"/>
                </a:moveTo>
                <a:lnTo>
                  <a:pt x="10692385" y="15239"/>
                </a:lnTo>
                <a:lnTo>
                  <a:pt x="10692385" y="0"/>
                </a:lnTo>
                <a:lnTo>
                  <a:pt x="0" y="0"/>
                </a:lnTo>
                <a:lnTo>
                  <a:pt x="0" y="15239"/>
                </a:lnTo>
                <a:close/>
              </a:path>
            </a:pathLst>
          </a:custGeom>
          <a:solidFill>
            <a:srgbClr val="B6A8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0" y="1091183"/>
            <a:ext cx="10692765" cy="13970"/>
          </a:xfrm>
          <a:custGeom>
            <a:avLst/>
            <a:gdLst/>
            <a:ahLst/>
            <a:cxnLst/>
            <a:rect l="l" t="t" r="r" b="b"/>
            <a:pathLst>
              <a:path w="10692765" h="13969">
                <a:moveTo>
                  <a:pt x="0" y="13716"/>
                </a:moveTo>
                <a:lnTo>
                  <a:pt x="10692385" y="13716"/>
                </a:lnTo>
                <a:lnTo>
                  <a:pt x="10692385" y="0"/>
                </a:lnTo>
                <a:lnTo>
                  <a:pt x="0" y="0"/>
                </a:lnTo>
                <a:lnTo>
                  <a:pt x="0" y="13716"/>
                </a:lnTo>
                <a:close/>
              </a:path>
            </a:pathLst>
          </a:custGeom>
          <a:solidFill>
            <a:srgbClr val="B5A8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0" y="1104900"/>
            <a:ext cx="10692765" cy="29209"/>
          </a:xfrm>
          <a:custGeom>
            <a:avLst/>
            <a:gdLst/>
            <a:ahLst/>
            <a:cxnLst/>
            <a:rect l="l" t="t" r="r" b="b"/>
            <a:pathLst>
              <a:path w="10692765" h="29209">
                <a:moveTo>
                  <a:pt x="0" y="28956"/>
                </a:moveTo>
                <a:lnTo>
                  <a:pt x="10692385" y="28956"/>
                </a:lnTo>
                <a:lnTo>
                  <a:pt x="10692385" y="0"/>
                </a:lnTo>
                <a:lnTo>
                  <a:pt x="0" y="0"/>
                </a:lnTo>
                <a:lnTo>
                  <a:pt x="0" y="28956"/>
                </a:lnTo>
                <a:close/>
              </a:path>
            </a:pathLst>
          </a:custGeom>
          <a:solidFill>
            <a:srgbClr val="B5A8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0" y="1133856"/>
            <a:ext cx="10692765" cy="15240"/>
          </a:xfrm>
          <a:custGeom>
            <a:avLst/>
            <a:gdLst/>
            <a:ahLst/>
            <a:cxnLst/>
            <a:rect l="l" t="t" r="r" b="b"/>
            <a:pathLst>
              <a:path w="10692765" h="15240">
                <a:moveTo>
                  <a:pt x="0" y="15239"/>
                </a:moveTo>
                <a:lnTo>
                  <a:pt x="10692385" y="15239"/>
                </a:lnTo>
                <a:lnTo>
                  <a:pt x="10692385" y="0"/>
                </a:lnTo>
                <a:lnTo>
                  <a:pt x="0" y="0"/>
                </a:lnTo>
                <a:lnTo>
                  <a:pt x="0" y="15239"/>
                </a:lnTo>
                <a:close/>
              </a:path>
            </a:pathLst>
          </a:custGeom>
          <a:solidFill>
            <a:srgbClr val="B3A8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0" y="1149096"/>
            <a:ext cx="10692765" cy="13970"/>
          </a:xfrm>
          <a:custGeom>
            <a:avLst/>
            <a:gdLst/>
            <a:ahLst/>
            <a:cxnLst/>
            <a:rect l="l" t="t" r="r" b="b"/>
            <a:pathLst>
              <a:path w="10692765" h="13969">
                <a:moveTo>
                  <a:pt x="0" y="13716"/>
                </a:moveTo>
                <a:lnTo>
                  <a:pt x="10692385" y="13716"/>
                </a:lnTo>
                <a:lnTo>
                  <a:pt x="10692385" y="0"/>
                </a:lnTo>
                <a:lnTo>
                  <a:pt x="0" y="0"/>
                </a:lnTo>
                <a:lnTo>
                  <a:pt x="0" y="13716"/>
                </a:lnTo>
                <a:close/>
              </a:path>
            </a:pathLst>
          </a:custGeom>
          <a:solidFill>
            <a:srgbClr val="B3A7C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0" y="1162812"/>
            <a:ext cx="10692765" cy="29209"/>
          </a:xfrm>
          <a:custGeom>
            <a:avLst/>
            <a:gdLst/>
            <a:ahLst/>
            <a:cxnLst/>
            <a:rect l="l" t="t" r="r" b="b"/>
            <a:pathLst>
              <a:path w="10692765" h="29209">
                <a:moveTo>
                  <a:pt x="0" y="28956"/>
                </a:moveTo>
                <a:lnTo>
                  <a:pt x="10692385" y="28956"/>
                </a:lnTo>
                <a:lnTo>
                  <a:pt x="10692385" y="0"/>
                </a:lnTo>
                <a:lnTo>
                  <a:pt x="0" y="0"/>
                </a:lnTo>
                <a:lnTo>
                  <a:pt x="0" y="28956"/>
                </a:lnTo>
                <a:close/>
              </a:path>
            </a:pathLst>
          </a:custGeom>
          <a:solidFill>
            <a:srgbClr val="B3A7C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0" y="1191768"/>
            <a:ext cx="10692765" cy="15240"/>
          </a:xfrm>
          <a:custGeom>
            <a:avLst/>
            <a:gdLst/>
            <a:ahLst/>
            <a:cxnLst/>
            <a:rect l="l" t="t" r="r" b="b"/>
            <a:pathLst>
              <a:path w="10692765" h="15240">
                <a:moveTo>
                  <a:pt x="0" y="15239"/>
                </a:moveTo>
                <a:lnTo>
                  <a:pt x="10692385" y="15239"/>
                </a:lnTo>
                <a:lnTo>
                  <a:pt x="10692385" y="0"/>
                </a:lnTo>
                <a:lnTo>
                  <a:pt x="0" y="0"/>
                </a:lnTo>
                <a:lnTo>
                  <a:pt x="0" y="15239"/>
                </a:lnTo>
                <a:close/>
              </a:path>
            </a:pathLst>
          </a:custGeom>
          <a:solidFill>
            <a:srgbClr val="B3A5C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0" y="1207008"/>
            <a:ext cx="10692765" cy="13970"/>
          </a:xfrm>
          <a:custGeom>
            <a:avLst/>
            <a:gdLst/>
            <a:ahLst/>
            <a:cxnLst/>
            <a:rect l="l" t="t" r="r" b="b"/>
            <a:pathLst>
              <a:path w="10692765" h="13969">
                <a:moveTo>
                  <a:pt x="0" y="13716"/>
                </a:moveTo>
                <a:lnTo>
                  <a:pt x="10692385" y="13716"/>
                </a:lnTo>
                <a:lnTo>
                  <a:pt x="10692385" y="0"/>
                </a:lnTo>
                <a:lnTo>
                  <a:pt x="0" y="0"/>
                </a:lnTo>
                <a:lnTo>
                  <a:pt x="0" y="13716"/>
                </a:lnTo>
                <a:close/>
              </a:path>
            </a:pathLst>
          </a:custGeom>
          <a:solidFill>
            <a:srgbClr val="B1A5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0" y="1220724"/>
            <a:ext cx="10692765" cy="29209"/>
          </a:xfrm>
          <a:custGeom>
            <a:avLst/>
            <a:gdLst/>
            <a:ahLst/>
            <a:cxnLst/>
            <a:rect l="l" t="t" r="r" b="b"/>
            <a:pathLst>
              <a:path w="10692765" h="29209">
                <a:moveTo>
                  <a:pt x="0" y="28955"/>
                </a:moveTo>
                <a:lnTo>
                  <a:pt x="10692385" y="28955"/>
                </a:lnTo>
                <a:lnTo>
                  <a:pt x="10692385" y="0"/>
                </a:lnTo>
                <a:lnTo>
                  <a:pt x="0" y="0"/>
                </a:lnTo>
                <a:lnTo>
                  <a:pt x="0" y="28955"/>
                </a:lnTo>
                <a:close/>
              </a:path>
            </a:pathLst>
          </a:custGeom>
          <a:solidFill>
            <a:srgbClr val="B1A5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0" y="1249680"/>
            <a:ext cx="10692765" cy="13970"/>
          </a:xfrm>
          <a:custGeom>
            <a:avLst/>
            <a:gdLst/>
            <a:ahLst/>
            <a:cxnLst/>
            <a:rect l="l" t="t" r="r" b="b"/>
            <a:pathLst>
              <a:path w="10692765" h="13969">
                <a:moveTo>
                  <a:pt x="0" y="13716"/>
                </a:moveTo>
                <a:lnTo>
                  <a:pt x="10692385" y="13716"/>
                </a:lnTo>
                <a:lnTo>
                  <a:pt x="10692385" y="0"/>
                </a:lnTo>
                <a:lnTo>
                  <a:pt x="0" y="0"/>
                </a:lnTo>
                <a:lnTo>
                  <a:pt x="0" y="13716"/>
                </a:lnTo>
                <a:close/>
              </a:path>
            </a:pathLst>
          </a:custGeom>
          <a:solidFill>
            <a:srgbClr val="B1A3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0" y="1263396"/>
            <a:ext cx="10692765" cy="15240"/>
          </a:xfrm>
          <a:custGeom>
            <a:avLst/>
            <a:gdLst/>
            <a:ahLst/>
            <a:cxnLst/>
            <a:rect l="l" t="t" r="r" b="b"/>
            <a:pathLst>
              <a:path w="10692765" h="15240">
                <a:moveTo>
                  <a:pt x="0" y="15240"/>
                </a:moveTo>
                <a:lnTo>
                  <a:pt x="10692385" y="15240"/>
                </a:lnTo>
                <a:lnTo>
                  <a:pt x="10692385" y="0"/>
                </a:lnTo>
                <a:lnTo>
                  <a:pt x="0" y="0"/>
                </a:lnTo>
                <a:lnTo>
                  <a:pt x="0" y="15240"/>
                </a:lnTo>
                <a:close/>
              </a:path>
            </a:pathLst>
          </a:custGeom>
          <a:solidFill>
            <a:srgbClr val="B1A3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0" y="1278636"/>
            <a:ext cx="10692765" cy="29209"/>
          </a:xfrm>
          <a:custGeom>
            <a:avLst/>
            <a:gdLst/>
            <a:ahLst/>
            <a:cxnLst/>
            <a:rect l="l" t="t" r="r" b="b"/>
            <a:pathLst>
              <a:path w="10692765" h="29209">
                <a:moveTo>
                  <a:pt x="0" y="28955"/>
                </a:moveTo>
                <a:lnTo>
                  <a:pt x="10692385" y="28955"/>
                </a:lnTo>
                <a:lnTo>
                  <a:pt x="10692385" y="0"/>
                </a:lnTo>
                <a:lnTo>
                  <a:pt x="0" y="0"/>
                </a:lnTo>
                <a:lnTo>
                  <a:pt x="0" y="28955"/>
                </a:lnTo>
                <a:close/>
              </a:path>
            </a:pathLst>
          </a:custGeom>
          <a:solidFill>
            <a:srgbClr val="B1A3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0" y="1307591"/>
            <a:ext cx="10692765" cy="29209"/>
          </a:xfrm>
          <a:custGeom>
            <a:avLst/>
            <a:gdLst/>
            <a:ahLst/>
            <a:cxnLst/>
            <a:rect l="l" t="t" r="r" b="b"/>
            <a:pathLst>
              <a:path w="10692765" h="29209">
                <a:moveTo>
                  <a:pt x="0" y="28956"/>
                </a:moveTo>
                <a:lnTo>
                  <a:pt x="10692385" y="28956"/>
                </a:lnTo>
                <a:lnTo>
                  <a:pt x="10692385" y="0"/>
                </a:lnTo>
                <a:lnTo>
                  <a:pt x="0" y="0"/>
                </a:lnTo>
                <a:lnTo>
                  <a:pt x="0" y="28956"/>
                </a:lnTo>
                <a:close/>
              </a:path>
            </a:pathLst>
          </a:custGeom>
          <a:solidFill>
            <a:srgbClr val="AFA1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0" y="1336548"/>
            <a:ext cx="10692765" cy="29209"/>
          </a:xfrm>
          <a:custGeom>
            <a:avLst/>
            <a:gdLst/>
            <a:ahLst/>
            <a:cxnLst/>
            <a:rect l="l" t="t" r="r" b="b"/>
            <a:pathLst>
              <a:path w="10692765" h="29209">
                <a:moveTo>
                  <a:pt x="0" y="28955"/>
                </a:moveTo>
                <a:lnTo>
                  <a:pt x="10692385" y="28955"/>
                </a:lnTo>
                <a:lnTo>
                  <a:pt x="10692385" y="0"/>
                </a:lnTo>
                <a:lnTo>
                  <a:pt x="0" y="0"/>
                </a:lnTo>
                <a:lnTo>
                  <a:pt x="0" y="28955"/>
                </a:lnTo>
                <a:close/>
              </a:path>
            </a:pathLst>
          </a:custGeom>
          <a:solidFill>
            <a:srgbClr val="AFA1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0" y="1365504"/>
            <a:ext cx="10692765" cy="13970"/>
          </a:xfrm>
          <a:custGeom>
            <a:avLst/>
            <a:gdLst/>
            <a:ahLst/>
            <a:cxnLst/>
            <a:rect l="l" t="t" r="r" b="b"/>
            <a:pathLst>
              <a:path w="10692765" h="13969">
                <a:moveTo>
                  <a:pt x="0" y="13716"/>
                </a:moveTo>
                <a:lnTo>
                  <a:pt x="10692385" y="13716"/>
                </a:lnTo>
                <a:lnTo>
                  <a:pt x="10692385" y="0"/>
                </a:lnTo>
                <a:lnTo>
                  <a:pt x="0" y="0"/>
                </a:lnTo>
                <a:lnTo>
                  <a:pt x="0" y="13716"/>
                </a:lnTo>
                <a:close/>
              </a:path>
            </a:pathLst>
          </a:custGeom>
          <a:solidFill>
            <a:srgbClr val="AFA0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0" y="1379220"/>
            <a:ext cx="10692765" cy="15240"/>
          </a:xfrm>
          <a:custGeom>
            <a:avLst/>
            <a:gdLst/>
            <a:ahLst/>
            <a:cxnLst/>
            <a:rect l="l" t="t" r="r" b="b"/>
            <a:pathLst>
              <a:path w="10692765" h="15240">
                <a:moveTo>
                  <a:pt x="0" y="15239"/>
                </a:moveTo>
                <a:lnTo>
                  <a:pt x="10692385" y="15239"/>
                </a:lnTo>
                <a:lnTo>
                  <a:pt x="10692385" y="0"/>
                </a:lnTo>
                <a:lnTo>
                  <a:pt x="0" y="0"/>
                </a:lnTo>
                <a:lnTo>
                  <a:pt x="0" y="15239"/>
                </a:lnTo>
                <a:close/>
              </a:path>
            </a:pathLst>
          </a:custGeom>
          <a:solidFill>
            <a:srgbClr val="AEA0C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0" y="1394459"/>
            <a:ext cx="10692765" cy="43180"/>
          </a:xfrm>
          <a:custGeom>
            <a:avLst/>
            <a:gdLst/>
            <a:ahLst/>
            <a:cxnLst/>
            <a:rect l="l" t="t" r="r" b="b"/>
            <a:pathLst>
              <a:path w="10692765" h="43180">
                <a:moveTo>
                  <a:pt x="0" y="42672"/>
                </a:moveTo>
                <a:lnTo>
                  <a:pt x="10692385" y="42672"/>
                </a:lnTo>
                <a:lnTo>
                  <a:pt x="10692385" y="0"/>
                </a:lnTo>
                <a:lnTo>
                  <a:pt x="0" y="0"/>
                </a:lnTo>
                <a:lnTo>
                  <a:pt x="0" y="42672"/>
                </a:lnTo>
                <a:close/>
              </a:path>
            </a:pathLst>
          </a:custGeom>
          <a:solidFill>
            <a:srgbClr val="AE9EC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0" y="1437132"/>
            <a:ext cx="10692765" cy="43180"/>
          </a:xfrm>
          <a:custGeom>
            <a:avLst/>
            <a:gdLst/>
            <a:ahLst/>
            <a:cxnLst/>
            <a:rect l="l" t="t" r="r" b="b"/>
            <a:pathLst>
              <a:path w="10692765" h="43180">
                <a:moveTo>
                  <a:pt x="0" y="42671"/>
                </a:moveTo>
                <a:lnTo>
                  <a:pt x="10692385" y="42671"/>
                </a:lnTo>
                <a:lnTo>
                  <a:pt x="10692385" y="0"/>
                </a:lnTo>
                <a:lnTo>
                  <a:pt x="0" y="0"/>
                </a:lnTo>
                <a:lnTo>
                  <a:pt x="0" y="42671"/>
                </a:lnTo>
                <a:close/>
              </a:path>
            </a:pathLst>
          </a:custGeom>
          <a:solidFill>
            <a:srgbClr val="AC9EC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0" y="1479804"/>
            <a:ext cx="10692765" cy="15240"/>
          </a:xfrm>
          <a:custGeom>
            <a:avLst/>
            <a:gdLst/>
            <a:ahLst/>
            <a:cxnLst/>
            <a:rect l="l" t="t" r="r" b="b"/>
            <a:pathLst>
              <a:path w="10692765" h="15240">
                <a:moveTo>
                  <a:pt x="0" y="15240"/>
                </a:moveTo>
                <a:lnTo>
                  <a:pt x="10692385" y="15240"/>
                </a:lnTo>
                <a:lnTo>
                  <a:pt x="10692385" y="0"/>
                </a:lnTo>
                <a:lnTo>
                  <a:pt x="0" y="0"/>
                </a:lnTo>
                <a:lnTo>
                  <a:pt x="0" y="15240"/>
                </a:lnTo>
                <a:close/>
              </a:path>
            </a:pathLst>
          </a:custGeom>
          <a:solidFill>
            <a:srgbClr val="AC9CC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0" y="1495044"/>
            <a:ext cx="10692765" cy="13970"/>
          </a:xfrm>
          <a:custGeom>
            <a:avLst/>
            <a:gdLst/>
            <a:ahLst/>
            <a:cxnLst/>
            <a:rect l="l" t="t" r="r" b="b"/>
            <a:pathLst>
              <a:path w="10692765" h="13969">
                <a:moveTo>
                  <a:pt x="0" y="13715"/>
                </a:moveTo>
                <a:lnTo>
                  <a:pt x="10692385" y="13715"/>
                </a:lnTo>
                <a:lnTo>
                  <a:pt x="10692385" y="0"/>
                </a:lnTo>
                <a:lnTo>
                  <a:pt x="0" y="0"/>
                </a:lnTo>
                <a:lnTo>
                  <a:pt x="0" y="13715"/>
                </a:lnTo>
                <a:close/>
              </a:path>
            </a:pathLst>
          </a:custGeom>
          <a:solidFill>
            <a:srgbClr val="AC9CB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0" y="1508760"/>
            <a:ext cx="10692765" cy="29209"/>
          </a:xfrm>
          <a:custGeom>
            <a:avLst/>
            <a:gdLst/>
            <a:ahLst/>
            <a:cxnLst/>
            <a:rect l="l" t="t" r="r" b="b"/>
            <a:pathLst>
              <a:path w="10692765" h="29209">
                <a:moveTo>
                  <a:pt x="0" y="28956"/>
                </a:moveTo>
                <a:lnTo>
                  <a:pt x="10692385" y="28956"/>
                </a:lnTo>
                <a:lnTo>
                  <a:pt x="10692385" y="0"/>
                </a:lnTo>
                <a:lnTo>
                  <a:pt x="0" y="0"/>
                </a:lnTo>
                <a:lnTo>
                  <a:pt x="0" y="28956"/>
                </a:lnTo>
                <a:close/>
              </a:path>
            </a:pathLst>
          </a:custGeom>
          <a:solidFill>
            <a:srgbClr val="AA9CB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0" y="1537716"/>
            <a:ext cx="10692765" cy="15240"/>
          </a:xfrm>
          <a:custGeom>
            <a:avLst/>
            <a:gdLst/>
            <a:ahLst/>
            <a:cxnLst/>
            <a:rect l="l" t="t" r="r" b="b"/>
            <a:pathLst>
              <a:path w="10692765" h="15240">
                <a:moveTo>
                  <a:pt x="0" y="15239"/>
                </a:moveTo>
                <a:lnTo>
                  <a:pt x="10692385" y="15239"/>
                </a:lnTo>
                <a:lnTo>
                  <a:pt x="10692385" y="0"/>
                </a:lnTo>
                <a:lnTo>
                  <a:pt x="0" y="0"/>
                </a:lnTo>
                <a:lnTo>
                  <a:pt x="0" y="15239"/>
                </a:lnTo>
                <a:close/>
              </a:path>
            </a:pathLst>
          </a:custGeom>
          <a:solidFill>
            <a:srgbClr val="AA9AB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0" y="1552955"/>
            <a:ext cx="10692765" cy="13970"/>
          </a:xfrm>
          <a:custGeom>
            <a:avLst/>
            <a:gdLst/>
            <a:ahLst/>
            <a:cxnLst/>
            <a:rect l="l" t="t" r="r" b="b"/>
            <a:pathLst>
              <a:path w="10692765" h="13969">
                <a:moveTo>
                  <a:pt x="0" y="13716"/>
                </a:moveTo>
                <a:lnTo>
                  <a:pt x="10692385" y="13716"/>
                </a:lnTo>
                <a:lnTo>
                  <a:pt x="10692385" y="0"/>
                </a:lnTo>
                <a:lnTo>
                  <a:pt x="0" y="0"/>
                </a:lnTo>
                <a:lnTo>
                  <a:pt x="0" y="13716"/>
                </a:lnTo>
                <a:close/>
              </a:path>
            </a:pathLst>
          </a:custGeom>
          <a:solidFill>
            <a:srgbClr val="AA9AB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0" y="1566672"/>
            <a:ext cx="10692765" cy="29209"/>
          </a:xfrm>
          <a:custGeom>
            <a:avLst/>
            <a:gdLst/>
            <a:ahLst/>
            <a:cxnLst/>
            <a:rect l="l" t="t" r="r" b="b"/>
            <a:pathLst>
              <a:path w="10692765" h="29209">
                <a:moveTo>
                  <a:pt x="0" y="28956"/>
                </a:moveTo>
                <a:lnTo>
                  <a:pt x="10692385" y="28956"/>
                </a:lnTo>
                <a:lnTo>
                  <a:pt x="10692385" y="0"/>
                </a:lnTo>
                <a:lnTo>
                  <a:pt x="0" y="0"/>
                </a:lnTo>
                <a:lnTo>
                  <a:pt x="0" y="28956"/>
                </a:lnTo>
                <a:close/>
              </a:path>
            </a:pathLst>
          </a:custGeom>
          <a:solidFill>
            <a:srgbClr val="AA9AB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0" y="1595628"/>
            <a:ext cx="10692765" cy="15240"/>
          </a:xfrm>
          <a:custGeom>
            <a:avLst/>
            <a:gdLst/>
            <a:ahLst/>
            <a:cxnLst/>
            <a:rect l="l" t="t" r="r" b="b"/>
            <a:pathLst>
              <a:path w="10692765" h="15240">
                <a:moveTo>
                  <a:pt x="0" y="15239"/>
                </a:moveTo>
                <a:lnTo>
                  <a:pt x="10692385" y="15239"/>
                </a:lnTo>
                <a:lnTo>
                  <a:pt x="10692385" y="0"/>
                </a:lnTo>
                <a:lnTo>
                  <a:pt x="0" y="0"/>
                </a:lnTo>
                <a:lnTo>
                  <a:pt x="0" y="15239"/>
                </a:lnTo>
                <a:close/>
              </a:path>
            </a:pathLst>
          </a:custGeom>
          <a:solidFill>
            <a:srgbClr val="A899B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0" y="1610868"/>
            <a:ext cx="10692765" cy="13970"/>
          </a:xfrm>
          <a:custGeom>
            <a:avLst/>
            <a:gdLst/>
            <a:ahLst/>
            <a:cxnLst/>
            <a:rect l="l" t="t" r="r" b="b"/>
            <a:pathLst>
              <a:path w="10692765" h="13969">
                <a:moveTo>
                  <a:pt x="0" y="13716"/>
                </a:moveTo>
                <a:lnTo>
                  <a:pt x="10692385" y="13716"/>
                </a:lnTo>
                <a:lnTo>
                  <a:pt x="10692385" y="0"/>
                </a:lnTo>
                <a:lnTo>
                  <a:pt x="0" y="0"/>
                </a:lnTo>
                <a:lnTo>
                  <a:pt x="0" y="13716"/>
                </a:lnTo>
                <a:close/>
              </a:path>
            </a:pathLst>
          </a:custGeom>
          <a:solidFill>
            <a:srgbClr val="A899B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0" y="1624584"/>
            <a:ext cx="10692765" cy="29209"/>
          </a:xfrm>
          <a:custGeom>
            <a:avLst/>
            <a:gdLst/>
            <a:ahLst/>
            <a:cxnLst/>
            <a:rect l="l" t="t" r="r" b="b"/>
            <a:pathLst>
              <a:path w="10692765" h="29210">
                <a:moveTo>
                  <a:pt x="0" y="28956"/>
                </a:moveTo>
                <a:lnTo>
                  <a:pt x="10692385" y="28956"/>
                </a:lnTo>
                <a:lnTo>
                  <a:pt x="10692385" y="0"/>
                </a:lnTo>
                <a:lnTo>
                  <a:pt x="0" y="0"/>
                </a:lnTo>
                <a:lnTo>
                  <a:pt x="0" y="28956"/>
                </a:lnTo>
                <a:close/>
              </a:path>
            </a:pathLst>
          </a:custGeom>
          <a:solidFill>
            <a:srgbClr val="A897B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0" y="1653540"/>
            <a:ext cx="10692765" cy="13970"/>
          </a:xfrm>
          <a:custGeom>
            <a:avLst/>
            <a:gdLst/>
            <a:ahLst/>
            <a:cxnLst/>
            <a:rect l="l" t="t" r="r" b="b"/>
            <a:pathLst>
              <a:path w="10692765" h="13969">
                <a:moveTo>
                  <a:pt x="0" y="13715"/>
                </a:moveTo>
                <a:lnTo>
                  <a:pt x="10692385" y="13715"/>
                </a:lnTo>
                <a:lnTo>
                  <a:pt x="10692385" y="0"/>
                </a:lnTo>
                <a:lnTo>
                  <a:pt x="0" y="0"/>
                </a:lnTo>
                <a:lnTo>
                  <a:pt x="0" y="13715"/>
                </a:lnTo>
                <a:close/>
              </a:path>
            </a:pathLst>
          </a:custGeom>
          <a:solidFill>
            <a:srgbClr val="A897B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0" y="1667255"/>
            <a:ext cx="10692765" cy="15240"/>
          </a:xfrm>
          <a:custGeom>
            <a:avLst/>
            <a:gdLst/>
            <a:ahLst/>
            <a:cxnLst/>
            <a:rect l="l" t="t" r="r" b="b"/>
            <a:pathLst>
              <a:path w="10692765" h="15239">
                <a:moveTo>
                  <a:pt x="0" y="15240"/>
                </a:moveTo>
                <a:lnTo>
                  <a:pt x="10692385" y="15240"/>
                </a:lnTo>
                <a:lnTo>
                  <a:pt x="10692385" y="0"/>
                </a:lnTo>
                <a:lnTo>
                  <a:pt x="0" y="0"/>
                </a:lnTo>
                <a:lnTo>
                  <a:pt x="0" y="15240"/>
                </a:lnTo>
                <a:close/>
              </a:path>
            </a:pathLst>
          </a:custGeom>
          <a:solidFill>
            <a:srgbClr val="A797B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0" y="1682496"/>
            <a:ext cx="10692765" cy="13970"/>
          </a:xfrm>
          <a:custGeom>
            <a:avLst/>
            <a:gdLst/>
            <a:ahLst/>
            <a:cxnLst/>
            <a:rect l="l" t="t" r="r" b="b"/>
            <a:pathLst>
              <a:path w="10692765" h="13969">
                <a:moveTo>
                  <a:pt x="0" y="13715"/>
                </a:moveTo>
                <a:lnTo>
                  <a:pt x="10692385" y="13715"/>
                </a:lnTo>
                <a:lnTo>
                  <a:pt x="10692385" y="0"/>
                </a:lnTo>
                <a:lnTo>
                  <a:pt x="0" y="0"/>
                </a:lnTo>
                <a:lnTo>
                  <a:pt x="0" y="13715"/>
                </a:lnTo>
                <a:close/>
              </a:path>
            </a:pathLst>
          </a:custGeom>
          <a:solidFill>
            <a:srgbClr val="A795B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0" y="772667"/>
            <a:ext cx="10692765" cy="927100"/>
          </a:xfrm>
          <a:custGeom>
            <a:avLst/>
            <a:gdLst/>
            <a:ahLst/>
            <a:cxnLst/>
            <a:rect l="l" t="t" r="r" b="b"/>
            <a:pathLst>
              <a:path w="10692765" h="927100">
                <a:moveTo>
                  <a:pt x="3048" y="923544"/>
                </a:moveTo>
                <a:lnTo>
                  <a:pt x="0" y="920496"/>
                </a:lnTo>
                <a:lnTo>
                  <a:pt x="0" y="0"/>
                </a:lnTo>
                <a:lnTo>
                  <a:pt x="10692384" y="0"/>
                </a:lnTo>
                <a:lnTo>
                  <a:pt x="3048" y="0"/>
                </a:lnTo>
                <a:lnTo>
                  <a:pt x="0" y="3048"/>
                </a:lnTo>
                <a:lnTo>
                  <a:pt x="3048" y="3048"/>
                </a:lnTo>
                <a:lnTo>
                  <a:pt x="3048" y="923544"/>
                </a:lnTo>
                <a:close/>
              </a:path>
              <a:path w="10692765" h="927100">
                <a:moveTo>
                  <a:pt x="3048" y="3048"/>
                </a:moveTo>
                <a:lnTo>
                  <a:pt x="0" y="3048"/>
                </a:lnTo>
                <a:lnTo>
                  <a:pt x="3048" y="0"/>
                </a:lnTo>
                <a:lnTo>
                  <a:pt x="3048" y="3048"/>
                </a:lnTo>
                <a:close/>
              </a:path>
              <a:path w="10692765" h="927100">
                <a:moveTo>
                  <a:pt x="10689336" y="3048"/>
                </a:moveTo>
                <a:lnTo>
                  <a:pt x="3048" y="3048"/>
                </a:lnTo>
                <a:lnTo>
                  <a:pt x="3048" y="0"/>
                </a:lnTo>
                <a:lnTo>
                  <a:pt x="10689336" y="0"/>
                </a:lnTo>
                <a:lnTo>
                  <a:pt x="10689336" y="3048"/>
                </a:lnTo>
                <a:close/>
              </a:path>
              <a:path w="10692765" h="927100">
                <a:moveTo>
                  <a:pt x="10689336" y="923544"/>
                </a:moveTo>
                <a:lnTo>
                  <a:pt x="10689336" y="0"/>
                </a:lnTo>
                <a:lnTo>
                  <a:pt x="10692384" y="3048"/>
                </a:lnTo>
                <a:lnTo>
                  <a:pt x="10692384" y="920496"/>
                </a:lnTo>
                <a:lnTo>
                  <a:pt x="10689336" y="923544"/>
                </a:lnTo>
                <a:close/>
              </a:path>
              <a:path w="10692765" h="927100">
                <a:moveTo>
                  <a:pt x="10692384" y="3048"/>
                </a:moveTo>
                <a:lnTo>
                  <a:pt x="10689336" y="0"/>
                </a:lnTo>
                <a:lnTo>
                  <a:pt x="10692384" y="0"/>
                </a:lnTo>
                <a:lnTo>
                  <a:pt x="10692384" y="3048"/>
                </a:lnTo>
                <a:close/>
              </a:path>
              <a:path w="10692765" h="927100">
                <a:moveTo>
                  <a:pt x="10692384" y="926592"/>
                </a:moveTo>
                <a:lnTo>
                  <a:pt x="0" y="926592"/>
                </a:lnTo>
                <a:lnTo>
                  <a:pt x="0" y="920496"/>
                </a:lnTo>
                <a:lnTo>
                  <a:pt x="3048" y="923544"/>
                </a:lnTo>
                <a:lnTo>
                  <a:pt x="10692384" y="923544"/>
                </a:lnTo>
                <a:lnTo>
                  <a:pt x="10692384" y="926592"/>
                </a:lnTo>
                <a:close/>
              </a:path>
              <a:path w="10692765" h="927100">
                <a:moveTo>
                  <a:pt x="10689336" y="923544"/>
                </a:moveTo>
                <a:lnTo>
                  <a:pt x="3048" y="923544"/>
                </a:lnTo>
                <a:lnTo>
                  <a:pt x="3048" y="920496"/>
                </a:lnTo>
                <a:lnTo>
                  <a:pt x="10689336" y="920496"/>
                </a:lnTo>
                <a:lnTo>
                  <a:pt x="10689336" y="923544"/>
                </a:lnTo>
                <a:close/>
              </a:path>
              <a:path w="10692765" h="927100">
                <a:moveTo>
                  <a:pt x="10692384" y="923544"/>
                </a:moveTo>
                <a:lnTo>
                  <a:pt x="10689336" y="923544"/>
                </a:lnTo>
                <a:lnTo>
                  <a:pt x="10692384" y="920496"/>
                </a:lnTo>
                <a:lnTo>
                  <a:pt x="10692384" y="923544"/>
                </a:lnTo>
                <a:close/>
              </a:path>
            </a:pathLst>
          </a:custGeom>
          <a:solidFill>
            <a:srgbClr val="8064A1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0" name="Рисунок 49"/>
          <p:cNvPicPr>
            <a:picLocks noChangeAspect="1"/>
          </p:cNvPicPr>
          <p:nvPr/>
        </p:nvPicPr>
        <p:blipFill rotWithShape="1">
          <a:blip r:embed="rId2"/>
          <a:srcRect b="24935"/>
          <a:stretch/>
        </p:blipFill>
        <p:spPr>
          <a:xfrm>
            <a:off x="3599480" y="1741932"/>
            <a:ext cx="6877050" cy="4096893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96849" y="4924425"/>
            <a:ext cx="32819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https://</a:t>
            </a:r>
            <a:r>
              <a:rPr lang="en-US" dirty="0" smtClean="0">
                <a:hlinkClick r:id="rId3"/>
              </a:rPr>
              <a:t>www.science-community.org/uk/node/223604</a:t>
            </a:r>
            <a:r>
              <a:rPr lang="uk-UA" dirty="0" smtClean="0"/>
              <a:t> </a:t>
            </a:r>
            <a:endParaRPr lang="uk-UA" dirty="0"/>
          </a:p>
        </p:txBody>
      </p:sp>
      <p:sp>
        <p:nvSpPr>
          <p:cNvPr id="49" name="object 48"/>
          <p:cNvSpPr txBox="1">
            <a:spLocks/>
          </p:cNvSpPr>
          <p:nvPr/>
        </p:nvSpPr>
        <p:spPr>
          <a:xfrm>
            <a:off x="391160" y="1026726"/>
            <a:ext cx="10299065" cy="387798"/>
          </a:xfrm>
          <a:prstGeom prst="rect">
            <a:avLst/>
          </a:prstGeom>
          <a:solidFill>
            <a:srgbClr val="B1A3C3"/>
          </a:solidFill>
        </p:spPr>
        <p:txBody>
          <a:bodyPr vert="horz" wrap="square" lIns="0" tIns="0" rIns="0" bIns="0" rtlCol="0">
            <a:spAutoFit/>
          </a:bodyPr>
          <a:lstStyle>
            <a:lvl1pPr>
              <a:defRPr sz="3500" b="1" i="0">
                <a:solidFill>
                  <a:srgbClr val="16365D"/>
                </a:solidFill>
                <a:latin typeface="Calibri"/>
                <a:ea typeface="+mj-ea"/>
                <a:cs typeface="Calibri"/>
              </a:defRPr>
            </a:lvl1pPr>
          </a:lstStyle>
          <a:p>
            <a:pPr algn="ctr">
              <a:lnSpc>
                <a:spcPts val="2785"/>
              </a:lnSpc>
            </a:pPr>
            <a:r>
              <a:rPr lang="ru-RU" kern="0" spc="-15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Конкурс </a:t>
            </a:r>
            <a:r>
              <a:rPr lang="ru-RU" kern="0" spc="-15" dirty="0" err="1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малих</a:t>
            </a:r>
            <a:r>
              <a:rPr lang="ru-RU" kern="0" spc="-15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 </a:t>
            </a:r>
            <a:r>
              <a:rPr lang="ru-RU" kern="0" spc="-15" dirty="0" err="1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грантів</a:t>
            </a:r>
            <a:r>
              <a:rPr lang="ru-RU" kern="0" spc="-15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 </a:t>
            </a:r>
            <a:r>
              <a:rPr lang="ru-RU" kern="0" spc="-15" dirty="0" err="1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DREAMactions</a:t>
            </a:r>
            <a:r>
              <a:rPr lang="ru-RU" kern="0" spc="-15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 4.0.</a:t>
            </a:r>
            <a:endParaRPr lang="ru-RU" kern="0" spc="-15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0614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0" y="772667"/>
            <a:ext cx="10692765" cy="15240"/>
          </a:xfrm>
          <a:custGeom>
            <a:avLst/>
            <a:gdLst/>
            <a:ahLst/>
            <a:cxnLst/>
            <a:rect l="l" t="t" r="r" b="b"/>
            <a:pathLst>
              <a:path w="10692765" h="15240">
                <a:moveTo>
                  <a:pt x="0" y="15240"/>
                </a:moveTo>
                <a:lnTo>
                  <a:pt x="10692385" y="15240"/>
                </a:lnTo>
                <a:lnTo>
                  <a:pt x="10692385" y="0"/>
                </a:lnTo>
                <a:lnTo>
                  <a:pt x="0" y="0"/>
                </a:lnTo>
                <a:lnTo>
                  <a:pt x="0" y="15240"/>
                </a:lnTo>
                <a:close/>
              </a:path>
            </a:pathLst>
          </a:custGeom>
          <a:solidFill>
            <a:srgbClr val="BCB1C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787908"/>
            <a:ext cx="10692765" cy="15240"/>
          </a:xfrm>
          <a:custGeom>
            <a:avLst/>
            <a:gdLst/>
            <a:ahLst/>
            <a:cxnLst/>
            <a:rect l="l" t="t" r="r" b="b"/>
            <a:pathLst>
              <a:path w="10692765" h="15240">
                <a:moveTo>
                  <a:pt x="0" y="15239"/>
                </a:moveTo>
                <a:lnTo>
                  <a:pt x="10692385" y="15239"/>
                </a:lnTo>
                <a:lnTo>
                  <a:pt x="10692385" y="0"/>
                </a:lnTo>
                <a:lnTo>
                  <a:pt x="0" y="0"/>
                </a:lnTo>
                <a:lnTo>
                  <a:pt x="0" y="15239"/>
                </a:lnTo>
                <a:close/>
              </a:path>
            </a:pathLst>
          </a:custGeom>
          <a:solidFill>
            <a:srgbClr val="BCB1C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0" y="803148"/>
            <a:ext cx="10692765" cy="13970"/>
          </a:xfrm>
          <a:custGeom>
            <a:avLst/>
            <a:gdLst/>
            <a:ahLst/>
            <a:cxnLst/>
            <a:rect l="l" t="t" r="r" b="b"/>
            <a:pathLst>
              <a:path w="10692765" h="13969">
                <a:moveTo>
                  <a:pt x="0" y="13716"/>
                </a:moveTo>
                <a:lnTo>
                  <a:pt x="10692385" y="13716"/>
                </a:lnTo>
                <a:lnTo>
                  <a:pt x="10692385" y="0"/>
                </a:lnTo>
                <a:lnTo>
                  <a:pt x="0" y="0"/>
                </a:lnTo>
                <a:lnTo>
                  <a:pt x="0" y="13716"/>
                </a:lnTo>
                <a:close/>
              </a:path>
            </a:pathLst>
          </a:custGeom>
          <a:solidFill>
            <a:srgbClr val="BCB1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0" y="816864"/>
            <a:ext cx="10692765" cy="29209"/>
          </a:xfrm>
          <a:custGeom>
            <a:avLst/>
            <a:gdLst/>
            <a:ahLst/>
            <a:cxnLst/>
            <a:rect l="l" t="t" r="r" b="b"/>
            <a:pathLst>
              <a:path w="10692765" h="29209">
                <a:moveTo>
                  <a:pt x="0" y="28956"/>
                </a:moveTo>
                <a:lnTo>
                  <a:pt x="10692385" y="28956"/>
                </a:lnTo>
                <a:lnTo>
                  <a:pt x="10692385" y="0"/>
                </a:lnTo>
                <a:lnTo>
                  <a:pt x="0" y="0"/>
                </a:lnTo>
                <a:lnTo>
                  <a:pt x="0" y="28956"/>
                </a:lnTo>
                <a:close/>
              </a:path>
            </a:pathLst>
          </a:custGeom>
          <a:solidFill>
            <a:srgbClr val="BCAF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0" y="845820"/>
            <a:ext cx="10692765" cy="13970"/>
          </a:xfrm>
          <a:custGeom>
            <a:avLst/>
            <a:gdLst/>
            <a:ahLst/>
            <a:cxnLst/>
            <a:rect l="l" t="t" r="r" b="b"/>
            <a:pathLst>
              <a:path w="10692765" h="13969">
                <a:moveTo>
                  <a:pt x="0" y="13715"/>
                </a:moveTo>
                <a:lnTo>
                  <a:pt x="10692385" y="13715"/>
                </a:lnTo>
                <a:lnTo>
                  <a:pt x="10692385" y="0"/>
                </a:lnTo>
                <a:lnTo>
                  <a:pt x="0" y="0"/>
                </a:lnTo>
                <a:lnTo>
                  <a:pt x="0" y="13715"/>
                </a:lnTo>
                <a:close/>
              </a:path>
            </a:pathLst>
          </a:custGeom>
          <a:solidFill>
            <a:srgbClr val="BAAF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0" y="859536"/>
            <a:ext cx="10692765" cy="15240"/>
          </a:xfrm>
          <a:custGeom>
            <a:avLst/>
            <a:gdLst/>
            <a:ahLst/>
            <a:cxnLst/>
            <a:rect l="l" t="t" r="r" b="b"/>
            <a:pathLst>
              <a:path w="10692765" h="15240">
                <a:moveTo>
                  <a:pt x="0" y="15239"/>
                </a:moveTo>
                <a:lnTo>
                  <a:pt x="10692385" y="15239"/>
                </a:lnTo>
                <a:lnTo>
                  <a:pt x="10692385" y="0"/>
                </a:lnTo>
                <a:lnTo>
                  <a:pt x="0" y="0"/>
                </a:lnTo>
                <a:lnTo>
                  <a:pt x="0" y="15239"/>
                </a:lnTo>
                <a:close/>
              </a:path>
            </a:pathLst>
          </a:custGeom>
          <a:solidFill>
            <a:srgbClr val="BAAFC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0" y="874775"/>
            <a:ext cx="10692765" cy="29209"/>
          </a:xfrm>
          <a:custGeom>
            <a:avLst/>
            <a:gdLst/>
            <a:ahLst/>
            <a:cxnLst/>
            <a:rect l="l" t="t" r="r" b="b"/>
            <a:pathLst>
              <a:path w="10692765" h="29209">
                <a:moveTo>
                  <a:pt x="0" y="28956"/>
                </a:moveTo>
                <a:lnTo>
                  <a:pt x="10692385" y="28956"/>
                </a:lnTo>
                <a:lnTo>
                  <a:pt x="10692385" y="0"/>
                </a:lnTo>
                <a:lnTo>
                  <a:pt x="0" y="0"/>
                </a:lnTo>
                <a:lnTo>
                  <a:pt x="0" y="28956"/>
                </a:lnTo>
                <a:close/>
              </a:path>
            </a:pathLst>
          </a:custGeom>
          <a:solidFill>
            <a:srgbClr val="BAAFC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0" y="903732"/>
            <a:ext cx="10692765" cy="13970"/>
          </a:xfrm>
          <a:custGeom>
            <a:avLst/>
            <a:gdLst/>
            <a:ahLst/>
            <a:cxnLst/>
            <a:rect l="l" t="t" r="r" b="b"/>
            <a:pathLst>
              <a:path w="10692765" h="13969">
                <a:moveTo>
                  <a:pt x="0" y="13716"/>
                </a:moveTo>
                <a:lnTo>
                  <a:pt x="10692385" y="13716"/>
                </a:lnTo>
                <a:lnTo>
                  <a:pt x="10692385" y="0"/>
                </a:lnTo>
                <a:lnTo>
                  <a:pt x="0" y="0"/>
                </a:lnTo>
                <a:lnTo>
                  <a:pt x="0" y="13716"/>
                </a:lnTo>
                <a:close/>
              </a:path>
            </a:pathLst>
          </a:custGeom>
          <a:solidFill>
            <a:srgbClr val="BAAEC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0" y="917448"/>
            <a:ext cx="10692765" cy="15240"/>
          </a:xfrm>
          <a:custGeom>
            <a:avLst/>
            <a:gdLst/>
            <a:ahLst/>
            <a:cxnLst/>
            <a:rect l="l" t="t" r="r" b="b"/>
            <a:pathLst>
              <a:path w="10692765" h="15240">
                <a:moveTo>
                  <a:pt x="0" y="15239"/>
                </a:moveTo>
                <a:lnTo>
                  <a:pt x="10692385" y="15239"/>
                </a:lnTo>
                <a:lnTo>
                  <a:pt x="10692385" y="0"/>
                </a:lnTo>
                <a:lnTo>
                  <a:pt x="0" y="0"/>
                </a:lnTo>
                <a:lnTo>
                  <a:pt x="0" y="15239"/>
                </a:lnTo>
                <a:close/>
              </a:path>
            </a:pathLst>
          </a:custGeom>
          <a:solidFill>
            <a:srgbClr val="B8AEC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0" y="932688"/>
            <a:ext cx="10692765" cy="43180"/>
          </a:xfrm>
          <a:custGeom>
            <a:avLst/>
            <a:gdLst/>
            <a:ahLst/>
            <a:cxnLst/>
            <a:rect l="l" t="t" r="r" b="b"/>
            <a:pathLst>
              <a:path w="10692765" h="43180">
                <a:moveTo>
                  <a:pt x="0" y="42672"/>
                </a:moveTo>
                <a:lnTo>
                  <a:pt x="10692385" y="42672"/>
                </a:lnTo>
                <a:lnTo>
                  <a:pt x="10692385" y="0"/>
                </a:lnTo>
                <a:lnTo>
                  <a:pt x="0" y="0"/>
                </a:lnTo>
                <a:lnTo>
                  <a:pt x="0" y="42672"/>
                </a:lnTo>
                <a:close/>
              </a:path>
            </a:pathLst>
          </a:custGeom>
          <a:solidFill>
            <a:srgbClr val="B8ACC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0" y="975360"/>
            <a:ext cx="10692765" cy="44450"/>
          </a:xfrm>
          <a:custGeom>
            <a:avLst/>
            <a:gdLst/>
            <a:ahLst/>
            <a:cxnLst/>
            <a:rect l="l" t="t" r="r" b="b"/>
            <a:pathLst>
              <a:path w="10692765" h="44450">
                <a:moveTo>
                  <a:pt x="0" y="44195"/>
                </a:moveTo>
                <a:lnTo>
                  <a:pt x="10692385" y="44195"/>
                </a:lnTo>
                <a:lnTo>
                  <a:pt x="10692385" y="0"/>
                </a:lnTo>
                <a:lnTo>
                  <a:pt x="0" y="0"/>
                </a:lnTo>
                <a:lnTo>
                  <a:pt x="0" y="44195"/>
                </a:lnTo>
                <a:close/>
              </a:path>
            </a:pathLst>
          </a:custGeom>
          <a:solidFill>
            <a:srgbClr val="B8ACC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0" y="1019556"/>
            <a:ext cx="10692765" cy="27940"/>
          </a:xfrm>
          <a:custGeom>
            <a:avLst/>
            <a:gdLst/>
            <a:ahLst/>
            <a:cxnLst/>
            <a:rect l="l" t="t" r="r" b="b"/>
            <a:pathLst>
              <a:path w="10692765" h="27940">
                <a:moveTo>
                  <a:pt x="0" y="27431"/>
                </a:moveTo>
                <a:lnTo>
                  <a:pt x="10692385" y="27431"/>
                </a:lnTo>
                <a:lnTo>
                  <a:pt x="10692385" y="0"/>
                </a:lnTo>
                <a:lnTo>
                  <a:pt x="0" y="0"/>
                </a:lnTo>
                <a:lnTo>
                  <a:pt x="0" y="27431"/>
                </a:lnTo>
                <a:close/>
              </a:path>
            </a:pathLst>
          </a:custGeom>
          <a:solidFill>
            <a:srgbClr val="B6AAC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0" y="1046988"/>
            <a:ext cx="10692765" cy="29209"/>
          </a:xfrm>
          <a:custGeom>
            <a:avLst/>
            <a:gdLst/>
            <a:ahLst/>
            <a:cxnLst/>
            <a:rect l="l" t="t" r="r" b="b"/>
            <a:pathLst>
              <a:path w="10692765" h="29209">
                <a:moveTo>
                  <a:pt x="0" y="28956"/>
                </a:moveTo>
                <a:lnTo>
                  <a:pt x="10692385" y="28956"/>
                </a:lnTo>
                <a:lnTo>
                  <a:pt x="10692385" y="0"/>
                </a:lnTo>
                <a:lnTo>
                  <a:pt x="0" y="0"/>
                </a:lnTo>
                <a:lnTo>
                  <a:pt x="0" y="28956"/>
                </a:lnTo>
                <a:close/>
              </a:path>
            </a:pathLst>
          </a:custGeom>
          <a:solidFill>
            <a:srgbClr val="B6AA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0" y="1075944"/>
            <a:ext cx="10692765" cy="15240"/>
          </a:xfrm>
          <a:custGeom>
            <a:avLst/>
            <a:gdLst/>
            <a:ahLst/>
            <a:cxnLst/>
            <a:rect l="l" t="t" r="r" b="b"/>
            <a:pathLst>
              <a:path w="10692765" h="15240">
                <a:moveTo>
                  <a:pt x="0" y="15239"/>
                </a:moveTo>
                <a:lnTo>
                  <a:pt x="10692385" y="15239"/>
                </a:lnTo>
                <a:lnTo>
                  <a:pt x="10692385" y="0"/>
                </a:lnTo>
                <a:lnTo>
                  <a:pt x="0" y="0"/>
                </a:lnTo>
                <a:lnTo>
                  <a:pt x="0" y="15239"/>
                </a:lnTo>
                <a:close/>
              </a:path>
            </a:pathLst>
          </a:custGeom>
          <a:solidFill>
            <a:srgbClr val="B6A8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0" y="1091183"/>
            <a:ext cx="10692765" cy="13970"/>
          </a:xfrm>
          <a:custGeom>
            <a:avLst/>
            <a:gdLst/>
            <a:ahLst/>
            <a:cxnLst/>
            <a:rect l="l" t="t" r="r" b="b"/>
            <a:pathLst>
              <a:path w="10692765" h="13969">
                <a:moveTo>
                  <a:pt x="0" y="13716"/>
                </a:moveTo>
                <a:lnTo>
                  <a:pt x="10692385" y="13716"/>
                </a:lnTo>
                <a:lnTo>
                  <a:pt x="10692385" y="0"/>
                </a:lnTo>
                <a:lnTo>
                  <a:pt x="0" y="0"/>
                </a:lnTo>
                <a:lnTo>
                  <a:pt x="0" y="13716"/>
                </a:lnTo>
                <a:close/>
              </a:path>
            </a:pathLst>
          </a:custGeom>
          <a:solidFill>
            <a:srgbClr val="B5A8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0" y="1104900"/>
            <a:ext cx="10692765" cy="29209"/>
          </a:xfrm>
          <a:custGeom>
            <a:avLst/>
            <a:gdLst/>
            <a:ahLst/>
            <a:cxnLst/>
            <a:rect l="l" t="t" r="r" b="b"/>
            <a:pathLst>
              <a:path w="10692765" h="29209">
                <a:moveTo>
                  <a:pt x="0" y="28956"/>
                </a:moveTo>
                <a:lnTo>
                  <a:pt x="10692385" y="28956"/>
                </a:lnTo>
                <a:lnTo>
                  <a:pt x="10692385" y="0"/>
                </a:lnTo>
                <a:lnTo>
                  <a:pt x="0" y="0"/>
                </a:lnTo>
                <a:lnTo>
                  <a:pt x="0" y="28956"/>
                </a:lnTo>
                <a:close/>
              </a:path>
            </a:pathLst>
          </a:custGeom>
          <a:solidFill>
            <a:srgbClr val="B5A8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0" y="1133856"/>
            <a:ext cx="10692765" cy="15240"/>
          </a:xfrm>
          <a:custGeom>
            <a:avLst/>
            <a:gdLst/>
            <a:ahLst/>
            <a:cxnLst/>
            <a:rect l="l" t="t" r="r" b="b"/>
            <a:pathLst>
              <a:path w="10692765" h="15240">
                <a:moveTo>
                  <a:pt x="0" y="15239"/>
                </a:moveTo>
                <a:lnTo>
                  <a:pt x="10692385" y="15239"/>
                </a:lnTo>
                <a:lnTo>
                  <a:pt x="10692385" y="0"/>
                </a:lnTo>
                <a:lnTo>
                  <a:pt x="0" y="0"/>
                </a:lnTo>
                <a:lnTo>
                  <a:pt x="0" y="15239"/>
                </a:lnTo>
                <a:close/>
              </a:path>
            </a:pathLst>
          </a:custGeom>
          <a:solidFill>
            <a:srgbClr val="B3A8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0" y="1149096"/>
            <a:ext cx="10692765" cy="13970"/>
          </a:xfrm>
          <a:custGeom>
            <a:avLst/>
            <a:gdLst/>
            <a:ahLst/>
            <a:cxnLst/>
            <a:rect l="l" t="t" r="r" b="b"/>
            <a:pathLst>
              <a:path w="10692765" h="13969">
                <a:moveTo>
                  <a:pt x="0" y="13716"/>
                </a:moveTo>
                <a:lnTo>
                  <a:pt x="10692385" y="13716"/>
                </a:lnTo>
                <a:lnTo>
                  <a:pt x="10692385" y="0"/>
                </a:lnTo>
                <a:lnTo>
                  <a:pt x="0" y="0"/>
                </a:lnTo>
                <a:lnTo>
                  <a:pt x="0" y="13716"/>
                </a:lnTo>
                <a:close/>
              </a:path>
            </a:pathLst>
          </a:custGeom>
          <a:solidFill>
            <a:srgbClr val="B3A7C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0" y="1162812"/>
            <a:ext cx="10692765" cy="29209"/>
          </a:xfrm>
          <a:custGeom>
            <a:avLst/>
            <a:gdLst/>
            <a:ahLst/>
            <a:cxnLst/>
            <a:rect l="l" t="t" r="r" b="b"/>
            <a:pathLst>
              <a:path w="10692765" h="29209">
                <a:moveTo>
                  <a:pt x="0" y="28956"/>
                </a:moveTo>
                <a:lnTo>
                  <a:pt x="10692385" y="28956"/>
                </a:lnTo>
                <a:lnTo>
                  <a:pt x="10692385" y="0"/>
                </a:lnTo>
                <a:lnTo>
                  <a:pt x="0" y="0"/>
                </a:lnTo>
                <a:lnTo>
                  <a:pt x="0" y="28956"/>
                </a:lnTo>
                <a:close/>
              </a:path>
            </a:pathLst>
          </a:custGeom>
          <a:solidFill>
            <a:srgbClr val="B3A7C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0" y="1191768"/>
            <a:ext cx="10692765" cy="15240"/>
          </a:xfrm>
          <a:custGeom>
            <a:avLst/>
            <a:gdLst/>
            <a:ahLst/>
            <a:cxnLst/>
            <a:rect l="l" t="t" r="r" b="b"/>
            <a:pathLst>
              <a:path w="10692765" h="15240">
                <a:moveTo>
                  <a:pt x="0" y="15239"/>
                </a:moveTo>
                <a:lnTo>
                  <a:pt x="10692385" y="15239"/>
                </a:lnTo>
                <a:lnTo>
                  <a:pt x="10692385" y="0"/>
                </a:lnTo>
                <a:lnTo>
                  <a:pt x="0" y="0"/>
                </a:lnTo>
                <a:lnTo>
                  <a:pt x="0" y="15239"/>
                </a:lnTo>
                <a:close/>
              </a:path>
            </a:pathLst>
          </a:custGeom>
          <a:solidFill>
            <a:srgbClr val="B3A5C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0" y="1207008"/>
            <a:ext cx="10692765" cy="13970"/>
          </a:xfrm>
          <a:custGeom>
            <a:avLst/>
            <a:gdLst/>
            <a:ahLst/>
            <a:cxnLst/>
            <a:rect l="l" t="t" r="r" b="b"/>
            <a:pathLst>
              <a:path w="10692765" h="13969">
                <a:moveTo>
                  <a:pt x="0" y="13716"/>
                </a:moveTo>
                <a:lnTo>
                  <a:pt x="10692385" y="13716"/>
                </a:lnTo>
                <a:lnTo>
                  <a:pt x="10692385" y="0"/>
                </a:lnTo>
                <a:lnTo>
                  <a:pt x="0" y="0"/>
                </a:lnTo>
                <a:lnTo>
                  <a:pt x="0" y="13716"/>
                </a:lnTo>
                <a:close/>
              </a:path>
            </a:pathLst>
          </a:custGeom>
          <a:solidFill>
            <a:srgbClr val="B1A5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0" y="1220724"/>
            <a:ext cx="10692765" cy="29209"/>
          </a:xfrm>
          <a:custGeom>
            <a:avLst/>
            <a:gdLst/>
            <a:ahLst/>
            <a:cxnLst/>
            <a:rect l="l" t="t" r="r" b="b"/>
            <a:pathLst>
              <a:path w="10692765" h="29209">
                <a:moveTo>
                  <a:pt x="0" y="28955"/>
                </a:moveTo>
                <a:lnTo>
                  <a:pt x="10692385" y="28955"/>
                </a:lnTo>
                <a:lnTo>
                  <a:pt x="10692385" y="0"/>
                </a:lnTo>
                <a:lnTo>
                  <a:pt x="0" y="0"/>
                </a:lnTo>
                <a:lnTo>
                  <a:pt x="0" y="28955"/>
                </a:lnTo>
                <a:close/>
              </a:path>
            </a:pathLst>
          </a:custGeom>
          <a:solidFill>
            <a:srgbClr val="B1A5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0" y="1249680"/>
            <a:ext cx="10692765" cy="13970"/>
          </a:xfrm>
          <a:custGeom>
            <a:avLst/>
            <a:gdLst/>
            <a:ahLst/>
            <a:cxnLst/>
            <a:rect l="l" t="t" r="r" b="b"/>
            <a:pathLst>
              <a:path w="10692765" h="13969">
                <a:moveTo>
                  <a:pt x="0" y="13716"/>
                </a:moveTo>
                <a:lnTo>
                  <a:pt x="10692385" y="13716"/>
                </a:lnTo>
                <a:lnTo>
                  <a:pt x="10692385" y="0"/>
                </a:lnTo>
                <a:lnTo>
                  <a:pt x="0" y="0"/>
                </a:lnTo>
                <a:lnTo>
                  <a:pt x="0" y="13716"/>
                </a:lnTo>
                <a:close/>
              </a:path>
            </a:pathLst>
          </a:custGeom>
          <a:solidFill>
            <a:srgbClr val="B1A3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0" y="1263396"/>
            <a:ext cx="10692765" cy="15240"/>
          </a:xfrm>
          <a:custGeom>
            <a:avLst/>
            <a:gdLst/>
            <a:ahLst/>
            <a:cxnLst/>
            <a:rect l="l" t="t" r="r" b="b"/>
            <a:pathLst>
              <a:path w="10692765" h="15240">
                <a:moveTo>
                  <a:pt x="0" y="15240"/>
                </a:moveTo>
                <a:lnTo>
                  <a:pt x="10692385" y="15240"/>
                </a:lnTo>
                <a:lnTo>
                  <a:pt x="10692385" y="0"/>
                </a:lnTo>
                <a:lnTo>
                  <a:pt x="0" y="0"/>
                </a:lnTo>
                <a:lnTo>
                  <a:pt x="0" y="15240"/>
                </a:lnTo>
                <a:close/>
              </a:path>
            </a:pathLst>
          </a:custGeom>
          <a:solidFill>
            <a:srgbClr val="B1A3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0" y="1278636"/>
            <a:ext cx="10692765" cy="29209"/>
          </a:xfrm>
          <a:custGeom>
            <a:avLst/>
            <a:gdLst/>
            <a:ahLst/>
            <a:cxnLst/>
            <a:rect l="l" t="t" r="r" b="b"/>
            <a:pathLst>
              <a:path w="10692765" h="29209">
                <a:moveTo>
                  <a:pt x="0" y="28955"/>
                </a:moveTo>
                <a:lnTo>
                  <a:pt x="10692385" y="28955"/>
                </a:lnTo>
                <a:lnTo>
                  <a:pt x="10692385" y="0"/>
                </a:lnTo>
                <a:lnTo>
                  <a:pt x="0" y="0"/>
                </a:lnTo>
                <a:lnTo>
                  <a:pt x="0" y="28955"/>
                </a:lnTo>
                <a:close/>
              </a:path>
            </a:pathLst>
          </a:custGeom>
          <a:solidFill>
            <a:srgbClr val="B1A3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0" y="1307591"/>
            <a:ext cx="10692765" cy="29209"/>
          </a:xfrm>
          <a:custGeom>
            <a:avLst/>
            <a:gdLst/>
            <a:ahLst/>
            <a:cxnLst/>
            <a:rect l="l" t="t" r="r" b="b"/>
            <a:pathLst>
              <a:path w="10692765" h="29209">
                <a:moveTo>
                  <a:pt x="0" y="28956"/>
                </a:moveTo>
                <a:lnTo>
                  <a:pt x="10692385" y="28956"/>
                </a:lnTo>
                <a:lnTo>
                  <a:pt x="10692385" y="0"/>
                </a:lnTo>
                <a:lnTo>
                  <a:pt x="0" y="0"/>
                </a:lnTo>
                <a:lnTo>
                  <a:pt x="0" y="28956"/>
                </a:lnTo>
                <a:close/>
              </a:path>
            </a:pathLst>
          </a:custGeom>
          <a:solidFill>
            <a:srgbClr val="AFA1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0" y="1336548"/>
            <a:ext cx="10692765" cy="29209"/>
          </a:xfrm>
          <a:custGeom>
            <a:avLst/>
            <a:gdLst/>
            <a:ahLst/>
            <a:cxnLst/>
            <a:rect l="l" t="t" r="r" b="b"/>
            <a:pathLst>
              <a:path w="10692765" h="29209">
                <a:moveTo>
                  <a:pt x="0" y="28955"/>
                </a:moveTo>
                <a:lnTo>
                  <a:pt x="10692385" y="28955"/>
                </a:lnTo>
                <a:lnTo>
                  <a:pt x="10692385" y="0"/>
                </a:lnTo>
                <a:lnTo>
                  <a:pt x="0" y="0"/>
                </a:lnTo>
                <a:lnTo>
                  <a:pt x="0" y="28955"/>
                </a:lnTo>
                <a:close/>
              </a:path>
            </a:pathLst>
          </a:custGeom>
          <a:solidFill>
            <a:srgbClr val="AFA1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0" y="1365504"/>
            <a:ext cx="10692765" cy="13970"/>
          </a:xfrm>
          <a:custGeom>
            <a:avLst/>
            <a:gdLst/>
            <a:ahLst/>
            <a:cxnLst/>
            <a:rect l="l" t="t" r="r" b="b"/>
            <a:pathLst>
              <a:path w="10692765" h="13969">
                <a:moveTo>
                  <a:pt x="0" y="13716"/>
                </a:moveTo>
                <a:lnTo>
                  <a:pt x="10692385" y="13716"/>
                </a:lnTo>
                <a:lnTo>
                  <a:pt x="10692385" y="0"/>
                </a:lnTo>
                <a:lnTo>
                  <a:pt x="0" y="0"/>
                </a:lnTo>
                <a:lnTo>
                  <a:pt x="0" y="13716"/>
                </a:lnTo>
                <a:close/>
              </a:path>
            </a:pathLst>
          </a:custGeom>
          <a:solidFill>
            <a:srgbClr val="AFA0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0" y="1379220"/>
            <a:ext cx="10692765" cy="15240"/>
          </a:xfrm>
          <a:custGeom>
            <a:avLst/>
            <a:gdLst/>
            <a:ahLst/>
            <a:cxnLst/>
            <a:rect l="l" t="t" r="r" b="b"/>
            <a:pathLst>
              <a:path w="10692765" h="15240">
                <a:moveTo>
                  <a:pt x="0" y="15239"/>
                </a:moveTo>
                <a:lnTo>
                  <a:pt x="10692385" y="15239"/>
                </a:lnTo>
                <a:lnTo>
                  <a:pt x="10692385" y="0"/>
                </a:lnTo>
                <a:lnTo>
                  <a:pt x="0" y="0"/>
                </a:lnTo>
                <a:lnTo>
                  <a:pt x="0" y="15239"/>
                </a:lnTo>
                <a:close/>
              </a:path>
            </a:pathLst>
          </a:custGeom>
          <a:solidFill>
            <a:srgbClr val="AEA0C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0" y="1394459"/>
            <a:ext cx="10692765" cy="43180"/>
          </a:xfrm>
          <a:custGeom>
            <a:avLst/>
            <a:gdLst/>
            <a:ahLst/>
            <a:cxnLst/>
            <a:rect l="l" t="t" r="r" b="b"/>
            <a:pathLst>
              <a:path w="10692765" h="43180">
                <a:moveTo>
                  <a:pt x="0" y="42672"/>
                </a:moveTo>
                <a:lnTo>
                  <a:pt x="10692385" y="42672"/>
                </a:lnTo>
                <a:lnTo>
                  <a:pt x="10692385" y="0"/>
                </a:lnTo>
                <a:lnTo>
                  <a:pt x="0" y="0"/>
                </a:lnTo>
                <a:lnTo>
                  <a:pt x="0" y="42672"/>
                </a:lnTo>
                <a:close/>
              </a:path>
            </a:pathLst>
          </a:custGeom>
          <a:solidFill>
            <a:srgbClr val="AE9EC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0" y="1437132"/>
            <a:ext cx="10692765" cy="43180"/>
          </a:xfrm>
          <a:custGeom>
            <a:avLst/>
            <a:gdLst/>
            <a:ahLst/>
            <a:cxnLst/>
            <a:rect l="l" t="t" r="r" b="b"/>
            <a:pathLst>
              <a:path w="10692765" h="43180">
                <a:moveTo>
                  <a:pt x="0" y="42671"/>
                </a:moveTo>
                <a:lnTo>
                  <a:pt x="10692385" y="42671"/>
                </a:lnTo>
                <a:lnTo>
                  <a:pt x="10692385" y="0"/>
                </a:lnTo>
                <a:lnTo>
                  <a:pt x="0" y="0"/>
                </a:lnTo>
                <a:lnTo>
                  <a:pt x="0" y="42671"/>
                </a:lnTo>
                <a:close/>
              </a:path>
            </a:pathLst>
          </a:custGeom>
          <a:solidFill>
            <a:srgbClr val="AC9EC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0" y="1479804"/>
            <a:ext cx="10692765" cy="15240"/>
          </a:xfrm>
          <a:custGeom>
            <a:avLst/>
            <a:gdLst/>
            <a:ahLst/>
            <a:cxnLst/>
            <a:rect l="l" t="t" r="r" b="b"/>
            <a:pathLst>
              <a:path w="10692765" h="15240">
                <a:moveTo>
                  <a:pt x="0" y="15240"/>
                </a:moveTo>
                <a:lnTo>
                  <a:pt x="10692385" y="15240"/>
                </a:lnTo>
                <a:lnTo>
                  <a:pt x="10692385" y="0"/>
                </a:lnTo>
                <a:lnTo>
                  <a:pt x="0" y="0"/>
                </a:lnTo>
                <a:lnTo>
                  <a:pt x="0" y="15240"/>
                </a:lnTo>
                <a:close/>
              </a:path>
            </a:pathLst>
          </a:custGeom>
          <a:solidFill>
            <a:srgbClr val="AC9CC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0" y="1495044"/>
            <a:ext cx="10692765" cy="13970"/>
          </a:xfrm>
          <a:custGeom>
            <a:avLst/>
            <a:gdLst/>
            <a:ahLst/>
            <a:cxnLst/>
            <a:rect l="l" t="t" r="r" b="b"/>
            <a:pathLst>
              <a:path w="10692765" h="13969">
                <a:moveTo>
                  <a:pt x="0" y="13715"/>
                </a:moveTo>
                <a:lnTo>
                  <a:pt x="10692385" y="13715"/>
                </a:lnTo>
                <a:lnTo>
                  <a:pt x="10692385" y="0"/>
                </a:lnTo>
                <a:lnTo>
                  <a:pt x="0" y="0"/>
                </a:lnTo>
                <a:lnTo>
                  <a:pt x="0" y="13715"/>
                </a:lnTo>
                <a:close/>
              </a:path>
            </a:pathLst>
          </a:custGeom>
          <a:solidFill>
            <a:srgbClr val="AC9CB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0" y="1508760"/>
            <a:ext cx="10692765" cy="29209"/>
          </a:xfrm>
          <a:custGeom>
            <a:avLst/>
            <a:gdLst/>
            <a:ahLst/>
            <a:cxnLst/>
            <a:rect l="l" t="t" r="r" b="b"/>
            <a:pathLst>
              <a:path w="10692765" h="29209">
                <a:moveTo>
                  <a:pt x="0" y="28956"/>
                </a:moveTo>
                <a:lnTo>
                  <a:pt x="10692385" y="28956"/>
                </a:lnTo>
                <a:lnTo>
                  <a:pt x="10692385" y="0"/>
                </a:lnTo>
                <a:lnTo>
                  <a:pt x="0" y="0"/>
                </a:lnTo>
                <a:lnTo>
                  <a:pt x="0" y="28956"/>
                </a:lnTo>
                <a:close/>
              </a:path>
            </a:pathLst>
          </a:custGeom>
          <a:solidFill>
            <a:srgbClr val="AA9CB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0" y="1537716"/>
            <a:ext cx="10692765" cy="15240"/>
          </a:xfrm>
          <a:custGeom>
            <a:avLst/>
            <a:gdLst/>
            <a:ahLst/>
            <a:cxnLst/>
            <a:rect l="l" t="t" r="r" b="b"/>
            <a:pathLst>
              <a:path w="10692765" h="15240">
                <a:moveTo>
                  <a:pt x="0" y="15239"/>
                </a:moveTo>
                <a:lnTo>
                  <a:pt x="10692385" y="15239"/>
                </a:lnTo>
                <a:lnTo>
                  <a:pt x="10692385" y="0"/>
                </a:lnTo>
                <a:lnTo>
                  <a:pt x="0" y="0"/>
                </a:lnTo>
                <a:lnTo>
                  <a:pt x="0" y="15239"/>
                </a:lnTo>
                <a:close/>
              </a:path>
            </a:pathLst>
          </a:custGeom>
          <a:solidFill>
            <a:srgbClr val="AA9AB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0" y="1552955"/>
            <a:ext cx="10692765" cy="13970"/>
          </a:xfrm>
          <a:custGeom>
            <a:avLst/>
            <a:gdLst/>
            <a:ahLst/>
            <a:cxnLst/>
            <a:rect l="l" t="t" r="r" b="b"/>
            <a:pathLst>
              <a:path w="10692765" h="13969">
                <a:moveTo>
                  <a:pt x="0" y="13716"/>
                </a:moveTo>
                <a:lnTo>
                  <a:pt x="10692385" y="13716"/>
                </a:lnTo>
                <a:lnTo>
                  <a:pt x="10692385" y="0"/>
                </a:lnTo>
                <a:lnTo>
                  <a:pt x="0" y="0"/>
                </a:lnTo>
                <a:lnTo>
                  <a:pt x="0" y="13716"/>
                </a:lnTo>
                <a:close/>
              </a:path>
            </a:pathLst>
          </a:custGeom>
          <a:solidFill>
            <a:srgbClr val="AA9AB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0" y="1566672"/>
            <a:ext cx="10692765" cy="29209"/>
          </a:xfrm>
          <a:custGeom>
            <a:avLst/>
            <a:gdLst/>
            <a:ahLst/>
            <a:cxnLst/>
            <a:rect l="l" t="t" r="r" b="b"/>
            <a:pathLst>
              <a:path w="10692765" h="29209">
                <a:moveTo>
                  <a:pt x="0" y="28956"/>
                </a:moveTo>
                <a:lnTo>
                  <a:pt x="10692385" y="28956"/>
                </a:lnTo>
                <a:lnTo>
                  <a:pt x="10692385" y="0"/>
                </a:lnTo>
                <a:lnTo>
                  <a:pt x="0" y="0"/>
                </a:lnTo>
                <a:lnTo>
                  <a:pt x="0" y="28956"/>
                </a:lnTo>
                <a:close/>
              </a:path>
            </a:pathLst>
          </a:custGeom>
          <a:solidFill>
            <a:srgbClr val="AA9AB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0" y="1595628"/>
            <a:ext cx="10692765" cy="15240"/>
          </a:xfrm>
          <a:custGeom>
            <a:avLst/>
            <a:gdLst/>
            <a:ahLst/>
            <a:cxnLst/>
            <a:rect l="l" t="t" r="r" b="b"/>
            <a:pathLst>
              <a:path w="10692765" h="15240">
                <a:moveTo>
                  <a:pt x="0" y="15239"/>
                </a:moveTo>
                <a:lnTo>
                  <a:pt x="10692385" y="15239"/>
                </a:lnTo>
                <a:lnTo>
                  <a:pt x="10692385" y="0"/>
                </a:lnTo>
                <a:lnTo>
                  <a:pt x="0" y="0"/>
                </a:lnTo>
                <a:lnTo>
                  <a:pt x="0" y="15239"/>
                </a:lnTo>
                <a:close/>
              </a:path>
            </a:pathLst>
          </a:custGeom>
          <a:solidFill>
            <a:srgbClr val="A899B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0" y="1610868"/>
            <a:ext cx="10692765" cy="13970"/>
          </a:xfrm>
          <a:custGeom>
            <a:avLst/>
            <a:gdLst/>
            <a:ahLst/>
            <a:cxnLst/>
            <a:rect l="l" t="t" r="r" b="b"/>
            <a:pathLst>
              <a:path w="10692765" h="13969">
                <a:moveTo>
                  <a:pt x="0" y="13716"/>
                </a:moveTo>
                <a:lnTo>
                  <a:pt x="10692385" y="13716"/>
                </a:lnTo>
                <a:lnTo>
                  <a:pt x="10692385" y="0"/>
                </a:lnTo>
                <a:lnTo>
                  <a:pt x="0" y="0"/>
                </a:lnTo>
                <a:lnTo>
                  <a:pt x="0" y="13716"/>
                </a:lnTo>
                <a:close/>
              </a:path>
            </a:pathLst>
          </a:custGeom>
          <a:solidFill>
            <a:srgbClr val="A899B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0" y="1624584"/>
            <a:ext cx="10692765" cy="29209"/>
          </a:xfrm>
          <a:custGeom>
            <a:avLst/>
            <a:gdLst/>
            <a:ahLst/>
            <a:cxnLst/>
            <a:rect l="l" t="t" r="r" b="b"/>
            <a:pathLst>
              <a:path w="10692765" h="29210">
                <a:moveTo>
                  <a:pt x="0" y="28956"/>
                </a:moveTo>
                <a:lnTo>
                  <a:pt x="10692385" y="28956"/>
                </a:lnTo>
                <a:lnTo>
                  <a:pt x="10692385" y="0"/>
                </a:lnTo>
                <a:lnTo>
                  <a:pt x="0" y="0"/>
                </a:lnTo>
                <a:lnTo>
                  <a:pt x="0" y="28956"/>
                </a:lnTo>
                <a:close/>
              </a:path>
            </a:pathLst>
          </a:custGeom>
          <a:solidFill>
            <a:srgbClr val="A897B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0" y="1653540"/>
            <a:ext cx="10692765" cy="13970"/>
          </a:xfrm>
          <a:custGeom>
            <a:avLst/>
            <a:gdLst/>
            <a:ahLst/>
            <a:cxnLst/>
            <a:rect l="l" t="t" r="r" b="b"/>
            <a:pathLst>
              <a:path w="10692765" h="13969">
                <a:moveTo>
                  <a:pt x="0" y="13715"/>
                </a:moveTo>
                <a:lnTo>
                  <a:pt x="10692385" y="13715"/>
                </a:lnTo>
                <a:lnTo>
                  <a:pt x="10692385" y="0"/>
                </a:lnTo>
                <a:lnTo>
                  <a:pt x="0" y="0"/>
                </a:lnTo>
                <a:lnTo>
                  <a:pt x="0" y="13715"/>
                </a:lnTo>
                <a:close/>
              </a:path>
            </a:pathLst>
          </a:custGeom>
          <a:solidFill>
            <a:srgbClr val="A897B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0" y="1667255"/>
            <a:ext cx="10692765" cy="15240"/>
          </a:xfrm>
          <a:custGeom>
            <a:avLst/>
            <a:gdLst/>
            <a:ahLst/>
            <a:cxnLst/>
            <a:rect l="l" t="t" r="r" b="b"/>
            <a:pathLst>
              <a:path w="10692765" h="15239">
                <a:moveTo>
                  <a:pt x="0" y="15240"/>
                </a:moveTo>
                <a:lnTo>
                  <a:pt x="10692385" y="15240"/>
                </a:lnTo>
                <a:lnTo>
                  <a:pt x="10692385" y="0"/>
                </a:lnTo>
                <a:lnTo>
                  <a:pt x="0" y="0"/>
                </a:lnTo>
                <a:lnTo>
                  <a:pt x="0" y="15240"/>
                </a:lnTo>
                <a:close/>
              </a:path>
            </a:pathLst>
          </a:custGeom>
          <a:solidFill>
            <a:srgbClr val="A797B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0" y="1682496"/>
            <a:ext cx="10692765" cy="13970"/>
          </a:xfrm>
          <a:custGeom>
            <a:avLst/>
            <a:gdLst/>
            <a:ahLst/>
            <a:cxnLst/>
            <a:rect l="l" t="t" r="r" b="b"/>
            <a:pathLst>
              <a:path w="10692765" h="13969">
                <a:moveTo>
                  <a:pt x="0" y="13715"/>
                </a:moveTo>
                <a:lnTo>
                  <a:pt x="10692385" y="13715"/>
                </a:lnTo>
                <a:lnTo>
                  <a:pt x="10692385" y="0"/>
                </a:lnTo>
                <a:lnTo>
                  <a:pt x="0" y="0"/>
                </a:lnTo>
                <a:lnTo>
                  <a:pt x="0" y="13715"/>
                </a:lnTo>
                <a:close/>
              </a:path>
            </a:pathLst>
          </a:custGeom>
          <a:solidFill>
            <a:srgbClr val="A795B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0" y="772667"/>
            <a:ext cx="10692765" cy="927100"/>
          </a:xfrm>
          <a:custGeom>
            <a:avLst/>
            <a:gdLst/>
            <a:ahLst/>
            <a:cxnLst/>
            <a:rect l="l" t="t" r="r" b="b"/>
            <a:pathLst>
              <a:path w="10692765" h="927100">
                <a:moveTo>
                  <a:pt x="3048" y="923544"/>
                </a:moveTo>
                <a:lnTo>
                  <a:pt x="0" y="920496"/>
                </a:lnTo>
                <a:lnTo>
                  <a:pt x="0" y="0"/>
                </a:lnTo>
                <a:lnTo>
                  <a:pt x="10692384" y="0"/>
                </a:lnTo>
                <a:lnTo>
                  <a:pt x="3048" y="0"/>
                </a:lnTo>
                <a:lnTo>
                  <a:pt x="0" y="3048"/>
                </a:lnTo>
                <a:lnTo>
                  <a:pt x="3048" y="3048"/>
                </a:lnTo>
                <a:lnTo>
                  <a:pt x="3048" y="923544"/>
                </a:lnTo>
                <a:close/>
              </a:path>
              <a:path w="10692765" h="927100">
                <a:moveTo>
                  <a:pt x="3048" y="3048"/>
                </a:moveTo>
                <a:lnTo>
                  <a:pt x="0" y="3048"/>
                </a:lnTo>
                <a:lnTo>
                  <a:pt x="3048" y="0"/>
                </a:lnTo>
                <a:lnTo>
                  <a:pt x="3048" y="3048"/>
                </a:lnTo>
                <a:close/>
              </a:path>
              <a:path w="10692765" h="927100">
                <a:moveTo>
                  <a:pt x="10689336" y="3048"/>
                </a:moveTo>
                <a:lnTo>
                  <a:pt x="3048" y="3048"/>
                </a:lnTo>
                <a:lnTo>
                  <a:pt x="3048" y="0"/>
                </a:lnTo>
                <a:lnTo>
                  <a:pt x="10689336" y="0"/>
                </a:lnTo>
                <a:lnTo>
                  <a:pt x="10689336" y="3048"/>
                </a:lnTo>
                <a:close/>
              </a:path>
              <a:path w="10692765" h="927100">
                <a:moveTo>
                  <a:pt x="10689336" y="923544"/>
                </a:moveTo>
                <a:lnTo>
                  <a:pt x="10689336" y="0"/>
                </a:lnTo>
                <a:lnTo>
                  <a:pt x="10692384" y="3048"/>
                </a:lnTo>
                <a:lnTo>
                  <a:pt x="10692384" y="920496"/>
                </a:lnTo>
                <a:lnTo>
                  <a:pt x="10689336" y="923544"/>
                </a:lnTo>
                <a:close/>
              </a:path>
              <a:path w="10692765" h="927100">
                <a:moveTo>
                  <a:pt x="10692384" y="3048"/>
                </a:moveTo>
                <a:lnTo>
                  <a:pt x="10689336" y="0"/>
                </a:lnTo>
                <a:lnTo>
                  <a:pt x="10692384" y="0"/>
                </a:lnTo>
                <a:lnTo>
                  <a:pt x="10692384" y="3048"/>
                </a:lnTo>
                <a:close/>
              </a:path>
              <a:path w="10692765" h="927100">
                <a:moveTo>
                  <a:pt x="10692384" y="926592"/>
                </a:moveTo>
                <a:lnTo>
                  <a:pt x="0" y="926592"/>
                </a:lnTo>
                <a:lnTo>
                  <a:pt x="0" y="920496"/>
                </a:lnTo>
                <a:lnTo>
                  <a:pt x="3048" y="923544"/>
                </a:lnTo>
                <a:lnTo>
                  <a:pt x="10692384" y="923544"/>
                </a:lnTo>
                <a:lnTo>
                  <a:pt x="10692384" y="926592"/>
                </a:lnTo>
                <a:close/>
              </a:path>
              <a:path w="10692765" h="927100">
                <a:moveTo>
                  <a:pt x="10689336" y="923544"/>
                </a:moveTo>
                <a:lnTo>
                  <a:pt x="3048" y="923544"/>
                </a:lnTo>
                <a:lnTo>
                  <a:pt x="3048" y="920496"/>
                </a:lnTo>
                <a:lnTo>
                  <a:pt x="10689336" y="920496"/>
                </a:lnTo>
                <a:lnTo>
                  <a:pt x="10689336" y="923544"/>
                </a:lnTo>
                <a:close/>
              </a:path>
              <a:path w="10692765" h="927100">
                <a:moveTo>
                  <a:pt x="10692384" y="923544"/>
                </a:moveTo>
                <a:lnTo>
                  <a:pt x="10689336" y="923544"/>
                </a:lnTo>
                <a:lnTo>
                  <a:pt x="10692384" y="920496"/>
                </a:lnTo>
                <a:lnTo>
                  <a:pt x="10692384" y="923544"/>
                </a:lnTo>
                <a:close/>
              </a:path>
            </a:pathLst>
          </a:custGeom>
          <a:solidFill>
            <a:srgbClr val="8064A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 txBox="1">
            <a:spLocks noGrp="1"/>
          </p:cNvSpPr>
          <p:nvPr>
            <p:ph type="title"/>
          </p:nvPr>
        </p:nvSpPr>
        <p:spPr>
          <a:xfrm>
            <a:off x="225591" y="1026825"/>
            <a:ext cx="10299065" cy="387798"/>
          </a:xfrm>
          <a:prstGeom prst="rect">
            <a:avLst/>
          </a:prstGeom>
          <a:solidFill>
            <a:srgbClr val="B1A3C3"/>
          </a:solidFill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ts val="2785"/>
              </a:lnSpc>
            </a:pPr>
            <a:r>
              <a:rPr lang="ru-RU" spc="-15" dirty="0">
                <a:solidFill>
                  <a:schemeClr val="tx2">
                    <a:lumMod val="20000"/>
                    <a:lumOff val="80000"/>
                  </a:schemeClr>
                </a:solidFill>
              </a:rPr>
              <a:t>Конкурс </a:t>
            </a:r>
            <a:r>
              <a:rPr lang="ru-RU" spc="-15" dirty="0" err="1">
                <a:solidFill>
                  <a:schemeClr val="tx2">
                    <a:lumMod val="20000"/>
                    <a:lumOff val="80000"/>
                  </a:schemeClr>
                </a:solidFill>
              </a:rPr>
              <a:t>малих</a:t>
            </a:r>
            <a:r>
              <a:rPr lang="ru-RU" spc="-15" dirty="0">
                <a:solidFill>
                  <a:schemeClr val="tx2">
                    <a:lumMod val="20000"/>
                    <a:lumOff val="80000"/>
                  </a:schemeClr>
                </a:solidFill>
              </a:rPr>
              <a:t> </a:t>
            </a:r>
            <a:r>
              <a:rPr lang="ru-RU" spc="-15" dirty="0" err="1">
                <a:solidFill>
                  <a:schemeClr val="tx2">
                    <a:lumMod val="20000"/>
                    <a:lumOff val="80000"/>
                  </a:schemeClr>
                </a:solidFill>
              </a:rPr>
              <a:t>грантів</a:t>
            </a:r>
            <a:r>
              <a:rPr lang="ru-RU" spc="-15" dirty="0">
                <a:solidFill>
                  <a:schemeClr val="tx2">
                    <a:lumMod val="20000"/>
                    <a:lumOff val="80000"/>
                  </a:schemeClr>
                </a:solidFill>
              </a:rPr>
              <a:t> </a:t>
            </a:r>
            <a:r>
              <a:rPr lang="ru-RU" spc="-15" dirty="0" err="1">
                <a:solidFill>
                  <a:schemeClr val="tx2">
                    <a:lumMod val="20000"/>
                    <a:lumOff val="80000"/>
                  </a:schemeClr>
                </a:solidFill>
              </a:rPr>
              <a:t>DREAMactions</a:t>
            </a:r>
            <a:r>
              <a:rPr lang="ru-RU" spc="-15" dirty="0">
                <a:solidFill>
                  <a:schemeClr val="tx2">
                    <a:lumMod val="20000"/>
                    <a:lumOff val="80000"/>
                  </a:schemeClr>
                </a:solidFill>
              </a:rPr>
              <a:t> 4.0.</a:t>
            </a:r>
          </a:p>
        </p:txBody>
      </p:sp>
      <p:pic>
        <p:nvPicPr>
          <p:cNvPr id="51" name="Рисунок 5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700" y="1962712"/>
            <a:ext cx="3276600" cy="1843088"/>
          </a:xfrm>
          <a:prstGeom prst="rect">
            <a:avLst/>
          </a:prstGeom>
        </p:spPr>
      </p:pic>
      <p:pic>
        <p:nvPicPr>
          <p:cNvPr id="54" name="Рисунок 5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23856" y="1741932"/>
            <a:ext cx="6400800" cy="414478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65300" y="3981712"/>
            <a:ext cx="190500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820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0" y="772667"/>
            <a:ext cx="10692765" cy="15240"/>
          </a:xfrm>
          <a:custGeom>
            <a:avLst/>
            <a:gdLst/>
            <a:ahLst/>
            <a:cxnLst/>
            <a:rect l="l" t="t" r="r" b="b"/>
            <a:pathLst>
              <a:path w="10692765" h="15240">
                <a:moveTo>
                  <a:pt x="0" y="15240"/>
                </a:moveTo>
                <a:lnTo>
                  <a:pt x="10692385" y="15240"/>
                </a:lnTo>
                <a:lnTo>
                  <a:pt x="10692385" y="0"/>
                </a:lnTo>
                <a:lnTo>
                  <a:pt x="0" y="0"/>
                </a:lnTo>
                <a:lnTo>
                  <a:pt x="0" y="15240"/>
                </a:lnTo>
                <a:close/>
              </a:path>
            </a:pathLst>
          </a:custGeom>
          <a:solidFill>
            <a:srgbClr val="BCB1CD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/>
          <p:nvPr/>
        </p:nvSpPr>
        <p:spPr>
          <a:xfrm>
            <a:off x="0" y="787908"/>
            <a:ext cx="10692765" cy="15240"/>
          </a:xfrm>
          <a:custGeom>
            <a:avLst/>
            <a:gdLst/>
            <a:ahLst/>
            <a:cxnLst/>
            <a:rect l="l" t="t" r="r" b="b"/>
            <a:pathLst>
              <a:path w="10692765" h="15240">
                <a:moveTo>
                  <a:pt x="0" y="15239"/>
                </a:moveTo>
                <a:lnTo>
                  <a:pt x="10692385" y="15239"/>
                </a:lnTo>
                <a:lnTo>
                  <a:pt x="10692385" y="0"/>
                </a:lnTo>
                <a:lnTo>
                  <a:pt x="0" y="0"/>
                </a:lnTo>
                <a:lnTo>
                  <a:pt x="0" y="15239"/>
                </a:lnTo>
                <a:close/>
              </a:path>
            </a:pathLst>
          </a:custGeom>
          <a:solidFill>
            <a:srgbClr val="BCB1CD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object 6"/>
          <p:cNvSpPr/>
          <p:nvPr/>
        </p:nvSpPr>
        <p:spPr>
          <a:xfrm>
            <a:off x="0" y="803148"/>
            <a:ext cx="10692765" cy="13970"/>
          </a:xfrm>
          <a:custGeom>
            <a:avLst/>
            <a:gdLst/>
            <a:ahLst/>
            <a:cxnLst/>
            <a:rect l="l" t="t" r="r" b="b"/>
            <a:pathLst>
              <a:path w="10692765" h="13969">
                <a:moveTo>
                  <a:pt x="0" y="13716"/>
                </a:moveTo>
                <a:lnTo>
                  <a:pt x="10692385" y="13716"/>
                </a:lnTo>
                <a:lnTo>
                  <a:pt x="10692385" y="0"/>
                </a:lnTo>
                <a:lnTo>
                  <a:pt x="0" y="0"/>
                </a:lnTo>
                <a:lnTo>
                  <a:pt x="0" y="13716"/>
                </a:lnTo>
                <a:close/>
              </a:path>
            </a:pathLst>
          </a:custGeom>
          <a:solidFill>
            <a:srgbClr val="BCB1CC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" name="object 7"/>
          <p:cNvSpPr/>
          <p:nvPr/>
        </p:nvSpPr>
        <p:spPr>
          <a:xfrm>
            <a:off x="0" y="816864"/>
            <a:ext cx="10692765" cy="29209"/>
          </a:xfrm>
          <a:custGeom>
            <a:avLst/>
            <a:gdLst/>
            <a:ahLst/>
            <a:cxnLst/>
            <a:rect l="l" t="t" r="r" b="b"/>
            <a:pathLst>
              <a:path w="10692765" h="29209">
                <a:moveTo>
                  <a:pt x="0" y="28956"/>
                </a:moveTo>
                <a:lnTo>
                  <a:pt x="10692385" y="28956"/>
                </a:lnTo>
                <a:lnTo>
                  <a:pt x="10692385" y="0"/>
                </a:lnTo>
                <a:lnTo>
                  <a:pt x="0" y="0"/>
                </a:lnTo>
                <a:lnTo>
                  <a:pt x="0" y="28956"/>
                </a:lnTo>
                <a:close/>
              </a:path>
            </a:pathLst>
          </a:custGeom>
          <a:solidFill>
            <a:srgbClr val="BCAFCC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" name="object 8"/>
          <p:cNvSpPr/>
          <p:nvPr/>
        </p:nvSpPr>
        <p:spPr>
          <a:xfrm>
            <a:off x="0" y="845820"/>
            <a:ext cx="10692765" cy="13970"/>
          </a:xfrm>
          <a:custGeom>
            <a:avLst/>
            <a:gdLst/>
            <a:ahLst/>
            <a:cxnLst/>
            <a:rect l="l" t="t" r="r" b="b"/>
            <a:pathLst>
              <a:path w="10692765" h="13969">
                <a:moveTo>
                  <a:pt x="0" y="13715"/>
                </a:moveTo>
                <a:lnTo>
                  <a:pt x="10692385" y="13715"/>
                </a:lnTo>
                <a:lnTo>
                  <a:pt x="10692385" y="0"/>
                </a:lnTo>
                <a:lnTo>
                  <a:pt x="0" y="0"/>
                </a:lnTo>
                <a:lnTo>
                  <a:pt x="0" y="13715"/>
                </a:lnTo>
                <a:close/>
              </a:path>
            </a:pathLst>
          </a:custGeom>
          <a:solidFill>
            <a:srgbClr val="BAAFCC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/>
          <p:cNvSpPr/>
          <p:nvPr/>
        </p:nvSpPr>
        <p:spPr>
          <a:xfrm>
            <a:off x="0" y="859536"/>
            <a:ext cx="10692765" cy="15240"/>
          </a:xfrm>
          <a:custGeom>
            <a:avLst/>
            <a:gdLst/>
            <a:ahLst/>
            <a:cxnLst/>
            <a:rect l="l" t="t" r="r" b="b"/>
            <a:pathLst>
              <a:path w="10692765" h="15240">
                <a:moveTo>
                  <a:pt x="0" y="15239"/>
                </a:moveTo>
                <a:lnTo>
                  <a:pt x="10692385" y="15239"/>
                </a:lnTo>
                <a:lnTo>
                  <a:pt x="10692385" y="0"/>
                </a:lnTo>
                <a:lnTo>
                  <a:pt x="0" y="0"/>
                </a:lnTo>
                <a:lnTo>
                  <a:pt x="0" y="15239"/>
                </a:lnTo>
                <a:close/>
              </a:path>
            </a:pathLst>
          </a:custGeom>
          <a:solidFill>
            <a:srgbClr val="BAAFCA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" name="object 10"/>
          <p:cNvSpPr/>
          <p:nvPr/>
        </p:nvSpPr>
        <p:spPr>
          <a:xfrm>
            <a:off x="0" y="874775"/>
            <a:ext cx="10692765" cy="29209"/>
          </a:xfrm>
          <a:custGeom>
            <a:avLst/>
            <a:gdLst/>
            <a:ahLst/>
            <a:cxnLst/>
            <a:rect l="l" t="t" r="r" b="b"/>
            <a:pathLst>
              <a:path w="10692765" h="29209">
                <a:moveTo>
                  <a:pt x="0" y="28956"/>
                </a:moveTo>
                <a:lnTo>
                  <a:pt x="10692385" y="28956"/>
                </a:lnTo>
                <a:lnTo>
                  <a:pt x="10692385" y="0"/>
                </a:lnTo>
                <a:lnTo>
                  <a:pt x="0" y="0"/>
                </a:lnTo>
                <a:lnTo>
                  <a:pt x="0" y="28956"/>
                </a:lnTo>
                <a:close/>
              </a:path>
            </a:pathLst>
          </a:custGeom>
          <a:solidFill>
            <a:srgbClr val="BAAFCA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" name="object 11"/>
          <p:cNvSpPr/>
          <p:nvPr/>
        </p:nvSpPr>
        <p:spPr>
          <a:xfrm>
            <a:off x="0" y="903732"/>
            <a:ext cx="10692765" cy="13970"/>
          </a:xfrm>
          <a:custGeom>
            <a:avLst/>
            <a:gdLst/>
            <a:ahLst/>
            <a:cxnLst/>
            <a:rect l="l" t="t" r="r" b="b"/>
            <a:pathLst>
              <a:path w="10692765" h="13969">
                <a:moveTo>
                  <a:pt x="0" y="13716"/>
                </a:moveTo>
                <a:lnTo>
                  <a:pt x="10692385" y="13716"/>
                </a:lnTo>
                <a:lnTo>
                  <a:pt x="10692385" y="0"/>
                </a:lnTo>
                <a:lnTo>
                  <a:pt x="0" y="0"/>
                </a:lnTo>
                <a:lnTo>
                  <a:pt x="0" y="13716"/>
                </a:lnTo>
                <a:close/>
              </a:path>
            </a:pathLst>
          </a:custGeom>
          <a:solidFill>
            <a:srgbClr val="BAAECA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" name="object 12"/>
          <p:cNvSpPr/>
          <p:nvPr/>
        </p:nvSpPr>
        <p:spPr>
          <a:xfrm>
            <a:off x="0" y="917448"/>
            <a:ext cx="10692765" cy="15240"/>
          </a:xfrm>
          <a:custGeom>
            <a:avLst/>
            <a:gdLst/>
            <a:ahLst/>
            <a:cxnLst/>
            <a:rect l="l" t="t" r="r" b="b"/>
            <a:pathLst>
              <a:path w="10692765" h="15240">
                <a:moveTo>
                  <a:pt x="0" y="15239"/>
                </a:moveTo>
                <a:lnTo>
                  <a:pt x="10692385" y="15239"/>
                </a:lnTo>
                <a:lnTo>
                  <a:pt x="10692385" y="0"/>
                </a:lnTo>
                <a:lnTo>
                  <a:pt x="0" y="0"/>
                </a:lnTo>
                <a:lnTo>
                  <a:pt x="0" y="15239"/>
                </a:lnTo>
                <a:close/>
              </a:path>
            </a:pathLst>
          </a:custGeom>
          <a:solidFill>
            <a:srgbClr val="B8AECA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" name="object 13"/>
          <p:cNvSpPr/>
          <p:nvPr/>
        </p:nvSpPr>
        <p:spPr>
          <a:xfrm>
            <a:off x="0" y="932688"/>
            <a:ext cx="10692765" cy="43180"/>
          </a:xfrm>
          <a:custGeom>
            <a:avLst/>
            <a:gdLst/>
            <a:ahLst/>
            <a:cxnLst/>
            <a:rect l="l" t="t" r="r" b="b"/>
            <a:pathLst>
              <a:path w="10692765" h="43180">
                <a:moveTo>
                  <a:pt x="0" y="42672"/>
                </a:moveTo>
                <a:lnTo>
                  <a:pt x="10692385" y="42672"/>
                </a:lnTo>
                <a:lnTo>
                  <a:pt x="10692385" y="0"/>
                </a:lnTo>
                <a:lnTo>
                  <a:pt x="0" y="0"/>
                </a:lnTo>
                <a:lnTo>
                  <a:pt x="0" y="42672"/>
                </a:lnTo>
                <a:close/>
              </a:path>
            </a:pathLst>
          </a:custGeom>
          <a:solidFill>
            <a:srgbClr val="B8ACCA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" name="object 14"/>
          <p:cNvSpPr/>
          <p:nvPr/>
        </p:nvSpPr>
        <p:spPr>
          <a:xfrm>
            <a:off x="0" y="975360"/>
            <a:ext cx="10692765" cy="44450"/>
          </a:xfrm>
          <a:custGeom>
            <a:avLst/>
            <a:gdLst/>
            <a:ahLst/>
            <a:cxnLst/>
            <a:rect l="l" t="t" r="r" b="b"/>
            <a:pathLst>
              <a:path w="10692765" h="44450">
                <a:moveTo>
                  <a:pt x="0" y="44195"/>
                </a:moveTo>
                <a:lnTo>
                  <a:pt x="10692385" y="44195"/>
                </a:lnTo>
                <a:lnTo>
                  <a:pt x="10692385" y="0"/>
                </a:lnTo>
                <a:lnTo>
                  <a:pt x="0" y="0"/>
                </a:lnTo>
                <a:lnTo>
                  <a:pt x="0" y="44195"/>
                </a:lnTo>
                <a:close/>
              </a:path>
            </a:pathLst>
          </a:custGeom>
          <a:solidFill>
            <a:srgbClr val="B8ACC8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" name="object 15"/>
          <p:cNvSpPr/>
          <p:nvPr/>
        </p:nvSpPr>
        <p:spPr>
          <a:xfrm>
            <a:off x="0" y="1019556"/>
            <a:ext cx="10692765" cy="27940"/>
          </a:xfrm>
          <a:custGeom>
            <a:avLst/>
            <a:gdLst/>
            <a:ahLst/>
            <a:cxnLst/>
            <a:rect l="l" t="t" r="r" b="b"/>
            <a:pathLst>
              <a:path w="10692765" h="27940">
                <a:moveTo>
                  <a:pt x="0" y="27431"/>
                </a:moveTo>
                <a:lnTo>
                  <a:pt x="10692385" y="27431"/>
                </a:lnTo>
                <a:lnTo>
                  <a:pt x="10692385" y="0"/>
                </a:lnTo>
                <a:lnTo>
                  <a:pt x="0" y="0"/>
                </a:lnTo>
                <a:lnTo>
                  <a:pt x="0" y="27431"/>
                </a:lnTo>
                <a:close/>
              </a:path>
            </a:pathLst>
          </a:custGeom>
          <a:solidFill>
            <a:srgbClr val="B6AAC8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" name="object 16"/>
          <p:cNvSpPr/>
          <p:nvPr/>
        </p:nvSpPr>
        <p:spPr>
          <a:xfrm>
            <a:off x="0" y="1046988"/>
            <a:ext cx="10692765" cy="29209"/>
          </a:xfrm>
          <a:custGeom>
            <a:avLst/>
            <a:gdLst/>
            <a:ahLst/>
            <a:cxnLst/>
            <a:rect l="l" t="t" r="r" b="b"/>
            <a:pathLst>
              <a:path w="10692765" h="29209">
                <a:moveTo>
                  <a:pt x="0" y="28956"/>
                </a:moveTo>
                <a:lnTo>
                  <a:pt x="10692385" y="28956"/>
                </a:lnTo>
                <a:lnTo>
                  <a:pt x="10692385" y="0"/>
                </a:lnTo>
                <a:lnTo>
                  <a:pt x="0" y="0"/>
                </a:lnTo>
                <a:lnTo>
                  <a:pt x="0" y="28956"/>
                </a:lnTo>
                <a:close/>
              </a:path>
            </a:pathLst>
          </a:custGeom>
          <a:solidFill>
            <a:srgbClr val="B6AAC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" name="object 17"/>
          <p:cNvSpPr/>
          <p:nvPr/>
        </p:nvSpPr>
        <p:spPr>
          <a:xfrm>
            <a:off x="0" y="1075944"/>
            <a:ext cx="10692765" cy="15240"/>
          </a:xfrm>
          <a:custGeom>
            <a:avLst/>
            <a:gdLst/>
            <a:ahLst/>
            <a:cxnLst/>
            <a:rect l="l" t="t" r="r" b="b"/>
            <a:pathLst>
              <a:path w="10692765" h="15240">
                <a:moveTo>
                  <a:pt x="0" y="15239"/>
                </a:moveTo>
                <a:lnTo>
                  <a:pt x="10692385" y="15239"/>
                </a:lnTo>
                <a:lnTo>
                  <a:pt x="10692385" y="0"/>
                </a:lnTo>
                <a:lnTo>
                  <a:pt x="0" y="0"/>
                </a:lnTo>
                <a:lnTo>
                  <a:pt x="0" y="15239"/>
                </a:lnTo>
                <a:close/>
              </a:path>
            </a:pathLst>
          </a:custGeom>
          <a:solidFill>
            <a:srgbClr val="B6A8C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" name="object 18"/>
          <p:cNvSpPr/>
          <p:nvPr/>
        </p:nvSpPr>
        <p:spPr>
          <a:xfrm>
            <a:off x="0" y="1091183"/>
            <a:ext cx="10692765" cy="13970"/>
          </a:xfrm>
          <a:custGeom>
            <a:avLst/>
            <a:gdLst/>
            <a:ahLst/>
            <a:cxnLst/>
            <a:rect l="l" t="t" r="r" b="b"/>
            <a:pathLst>
              <a:path w="10692765" h="13969">
                <a:moveTo>
                  <a:pt x="0" y="13716"/>
                </a:moveTo>
                <a:lnTo>
                  <a:pt x="10692385" y="13716"/>
                </a:lnTo>
                <a:lnTo>
                  <a:pt x="10692385" y="0"/>
                </a:lnTo>
                <a:lnTo>
                  <a:pt x="0" y="0"/>
                </a:lnTo>
                <a:lnTo>
                  <a:pt x="0" y="13716"/>
                </a:lnTo>
                <a:close/>
              </a:path>
            </a:pathLst>
          </a:custGeom>
          <a:solidFill>
            <a:srgbClr val="B5A8C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" name="object 19"/>
          <p:cNvSpPr/>
          <p:nvPr/>
        </p:nvSpPr>
        <p:spPr>
          <a:xfrm>
            <a:off x="0" y="1104900"/>
            <a:ext cx="10692765" cy="29209"/>
          </a:xfrm>
          <a:custGeom>
            <a:avLst/>
            <a:gdLst/>
            <a:ahLst/>
            <a:cxnLst/>
            <a:rect l="l" t="t" r="r" b="b"/>
            <a:pathLst>
              <a:path w="10692765" h="29209">
                <a:moveTo>
                  <a:pt x="0" y="28956"/>
                </a:moveTo>
                <a:lnTo>
                  <a:pt x="10692385" y="28956"/>
                </a:lnTo>
                <a:lnTo>
                  <a:pt x="10692385" y="0"/>
                </a:lnTo>
                <a:lnTo>
                  <a:pt x="0" y="0"/>
                </a:lnTo>
                <a:lnTo>
                  <a:pt x="0" y="28956"/>
                </a:lnTo>
                <a:close/>
              </a:path>
            </a:pathLst>
          </a:custGeom>
          <a:solidFill>
            <a:srgbClr val="B5A8C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" name="object 20"/>
          <p:cNvSpPr/>
          <p:nvPr/>
        </p:nvSpPr>
        <p:spPr>
          <a:xfrm>
            <a:off x="0" y="1133856"/>
            <a:ext cx="10692765" cy="15240"/>
          </a:xfrm>
          <a:custGeom>
            <a:avLst/>
            <a:gdLst/>
            <a:ahLst/>
            <a:cxnLst/>
            <a:rect l="l" t="t" r="r" b="b"/>
            <a:pathLst>
              <a:path w="10692765" h="15240">
                <a:moveTo>
                  <a:pt x="0" y="15239"/>
                </a:moveTo>
                <a:lnTo>
                  <a:pt x="10692385" y="15239"/>
                </a:lnTo>
                <a:lnTo>
                  <a:pt x="10692385" y="0"/>
                </a:lnTo>
                <a:lnTo>
                  <a:pt x="0" y="0"/>
                </a:lnTo>
                <a:lnTo>
                  <a:pt x="0" y="15239"/>
                </a:lnTo>
                <a:close/>
              </a:path>
            </a:pathLst>
          </a:custGeom>
          <a:solidFill>
            <a:srgbClr val="B3A8C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" name="object 21"/>
          <p:cNvSpPr/>
          <p:nvPr/>
        </p:nvSpPr>
        <p:spPr>
          <a:xfrm>
            <a:off x="0" y="1149096"/>
            <a:ext cx="10692765" cy="13970"/>
          </a:xfrm>
          <a:custGeom>
            <a:avLst/>
            <a:gdLst/>
            <a:ahLst/>
            <a:cxnLst/>
            <a:rect l="l" t="t" r="r" b="b"/>
            <a:pathLst>
              <a:path w="10692765" h="13969">
                <a:moveTo>
                  <a:pt x="0" y="13716"/>
                </a:moveTo>
                <a:lnTo>
                  <a:pt x="10692385" y="13716"/>
                </a:lnTo>
                <a:lnTo>
                  <a:pt x="10692385" y="0"/>
                </a:lnTo>
                <a:lnTo>
                  <a:pt x="0" y="0"/>
                </a:lnTo>
                <a:lnTo>
                  <a:pt x="0" y="13716"/>
                </a:lnTo>
                <a:close/>
              </a:path>
            </a:pathLst>
          </a:custGeom>
          <a:solidFill>
            <a:srgbClr val="B3A7C4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" name="object 22"/>
          <p:cNvSpPr/>
          <p:nvPr/>
        </p:nvSpPr>
        <p:spPr>
          <a:xfrm>
            <a:off x="0" y="1162812"/>
            <a:ext cx="10692765" cy="29209"/>
          </a:xfrm>
          <a:custGeom>
            <a:avLst/>
            <a:gdLst/>
            <a:ahLst/>
            <a:cxnLst/>
            <a:rect l="l" t="t" r="r" b="b"/>
            <a:pathLst>
              <a:path w="10692765" h="29209">
                <a:moveTo>
                  <a:pt x="0" y="28956"/>
                </a:moveTo>
                <a:lnTo>
                  <a:pt x="10692385" y="28956"/>
                </a:lnTo>
                <a:lnTo>
                  <a:pt x="10692385" y="0"/>
                </a:lnTo>
                <a:lnTo>
                  <a:pt x="0" y="0"/>
                </a:lnTo>
                <a:lnTo>
                  <a:pt x="0" y="28956"/>
                </a:lnTo>
                <a:close/>
              </a:path>
            </a:pathLst>
          </a:custGeom>
          <a:solidFill>
            <a:srgbClr val="B3A7C4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" name="object 23"/>
          <p:cNvSpPr/>
          <p:nvPr/>
        </p:nvSpPr>
        <p:spPr>
          <a:xfrm>
            <a:off x="0" y="1191768"/>
            <a:ext cx="10692765" cy="15240"/>
          </a:xfrm>
          <a:custGeom>
            <a:avLst/>
            <a:gdLst/>
            <a:ahLst/>
            <a:cxnLst/>
            <a:rect l="l" t="t" r="r" b="b"/>
            <a:pathLst>
              <a:path w="10692765" h="15240">
                <a:moveTo>
                  <a:pt x="0" y="15239"/>
                </a:moveTo>
                <a:lnTo>
                  <a:pt x="10692385" y="15239"/>
                </a:lnTo>
                <a:lnTo>
                  <a:pt x="10692385" y="0"/>
                </a:lnTo>
                <a:lnTo>
                  <a:pt x="0" y="0"/>
                </a:lnTo>
                <a:lnTo>
                  <a:pt x="0" y="15239"/>
                </a:lnTo>
                <a:close/>
              </a:path>
            </a:pathLst>
          </a:custGeom>
          <a:solidFill>
            <a:srgbClr val="B3A5C4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" name="object 24"/>
          <p:cNvSpPr/>
          <p:nvPr/>
        </p:nvSpPr>
        <p:spPr>
          <a:xfrm>
            <a:off x="0" y="1207008"/>
            <a:ext cx="10692765" cy="13970"/>
          </a:xfrm>
          <a:custGeom>
            <a:avLst/>
            <a:gdLst/>
            <a:ahLst/>
            <a:cxnLst/>
            <a:rect l="l" t="t" r="r" b="b"/>
            <a:pathLst>
              <a:path w="10692765" h="13969">
                <a:moveTo>
                  <a:pt x="0" y="13716"/>
                </a:moveTo>
                <a:lnTo>
                  <a:pt x="10692385" y="13716"/>
                </a:lnTo>
                <a:lnTo>
                  <a:pt x="10692385" y="0"/>
                </a:lnTo>
                <a:lnTo>
                  <a:pt x="0" y="0"/>
                </a:lnTo>
                <a:lnTo>
                  <a:pt x="0" y="13716"/>
                </a:lnTo>
                <a:close/>
              </a:path>
            </a:pathLst>
          </a:custGeom>
          <a:solidFill>
            <a:srgbClr val="B1A5C3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" name="object 25"/>
          <p:cNvSpPr/>
          <p:nvPr/>
        </p:nvSpPr>
        <p:spPr>
          <a:xfrm>
            <a:off x="0" y="1220724"/>
            <a:ext cx="10692765" cy="29209"/>
          </a:xfrm>
          <a:custGeom>
            <a:avLst/>
            <a:gdLst/>
            <a:ahLst/>
            <a:cxnLst/>
            <a:rect l="l" t="t" r="r" b="b"/>
            <a:pathLst>
              <a:path w="10692765" h="29209">
                <a:moveTo>
                  <a:pt x="0" y="28955"/>
                </a:moveTo>
                <a:lnTo>
                  <a:pt x="10692385" y="28955"/>
                </a:lnTo>
                <a:lnTo>
                  <a:pt x="10692385" y="0"/>
                </a:lnTo>
                <a:lnTo>
                  <a:pt x="0" y="0"/>
                </a:lnTo>
                <a:lnTo>
                  <a:pt x="0" y="28955"/>
                </a:lnTo>
                <a:close/>
              </a:path>
            </a:pathLst>
          </a:custGeom>
          <a:solidFill>
            <a:srgbClr val="B1A5C3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" name="object 26"/>
          <p:cNvSpPr/>
          <p:nvPr/>
        </p:nvSpPr>
        <p:spPr>
          <a:xfrm>
            <a:off x="0" y="1249680"/>
            <a:ext cx="10692765" cy="13970"/>
          </a:xfrm>
          <a:custGeom>
            <a:avLst/>
            <a:gdLst/>
            <a:ahLst/>
            <a:cxnLst/>
            <a:rect l="l" t="t" r="r" b="b"/>
            <a:pathLst>
              <a:path w="10692765" h="13969">
                <a:moveTo>
                  <a:pt x="0" y="13716"/>
                </a:moveTo>
                <a:lnTo>
                  <a:pt x="10692385" y="13716"/>
                </a:lnTo>
                <a:lnTo>
                  <a:pt x="10692385" y="0"/>
                </a:lnTo>
                <a:lnTo>
                  <a:pt x="0" y="0"/>
                </a:lnTo>
                <a:lnTo>
                  <a:pt x="0" y="13716"/>
                </a:lnTo>
                <a:close/>
              </a:path>
            </a:pathLst>
          </a:custGeom>
          <a:solidFill>
            <a:srgbClr val="B1A3C3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" name="object 27"/>
          <p:cNvSpPr/>
          <p:nvPr/>
        </p:nvSpPr>
        <p:spPr>
          <a:xfrm>
            <a:off x="0" y="1263396"/>
            <a:ext cx="10692765" cy="15240"/>
          </a:xfrm>
          <a:custGeom>
            <a:avLst/>
            <a:gdLst/>
            <a:ahLst/>
            <a:cxnLst/>
            <a:rect l="l" t="t" r="r" b="b"/>
            <a:pathLst>
              <a:path w="10692765" h="15240">
                <a:moveTo>
                  <a:pt x="0" y="15240"/>
                </a:moveTo>
                <a:lnTo>
                  <a:pt x="10692385" y="15240"/>
                </a:lnTo>
                <a:lnTo>
                  <a:pt x="10692385" y="0"/>
                </a:lnTo>
                <a:lnTo>
                  <a:pt x="0" y="0"/>
                </a:lnTo>
                <a:lnTo>
                  <a:pt x="0" y="15240"/>
                </a:lnTo>
                <a:close/>
              </a:path>
            </a:pathLst>
          </a:custGeom>
          <a:solidFill>
            <a:srgbClr val="B1A3C3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8" name="object 28"/>
          <p:cNvSpPr/>
          <p:nvPr/>
        </p:nvSpPr>
        <p:spPr>
          <a:xfrm>
            <a:off x="0" y="1278636"/>
            <a:ext cx="10692765" cy="29209"/>
          </a:xfrm>
          <a:custGeom>
            <a:avLst/>
            <a:gdLst/>
            <a:ahLst/>
            <a:cxnLst/>
            <a:rect l="l" t="t" r="r" b="b"/>
            <a:pathLst>
              <a:path w="10692765" h="29209">
                <a:moveTo>
                  <a:pt x="0" y="28955"/>
                </a:moveTo>
                <a:lnTo>
                  <a:pt x="10692385" y="28955"/>
                </a:lnTo>
                <a:lnTo>
                  <a:pt x="10692385" y="0"/>
                </a:lnTo>
                <a:lnTo>
                  <a:pt x="0" y="0"/>
                </a:lnTo>
                <a:lnTo>
                  <a:pt x="0" y="28955"/>
                </a:lnTo>
                <a:close/>
              </a:path>
            </a:pathLst>
          </a:custGeom>
          <a:solidFill>
            <a:srgbClr val="B1A3C3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9" name="object 29"/>
          <p:cNvSpPr/>
          <p:nvPr/>
        </p:nvSpPr>
        <p:spPr>
          <a:xfrm>
            <a:off x="0" y="1307591"/>
            <a:ext cx="10692765" cy="29209"/>
          </a:xfrm>
          <a:custGeom>
            <a:avLst/>
            <a:gdLst/>
            <a:ahLst/>
            <a:cxnLst/>
            <a:rect l="l" t="t" r="r" b="b"/>
            <a:pathLst>
              <a:path w="10692765" h="29209">
                <a:moveTo>
                  <a:pt x="0" y="28956"/>
                </a:moveTo>
                <a:lnTo>
                  <a:pt x="10692385" y="28956"/>
                </a:lnTo>
                <a:lnTo>
                  <a:pt x="10692385" y="0"/>
                </a:lnTo>
                <a:lnTo>
                  <a:pt x="0" y="0"/>
                </a:lnTo>
                <a:lnTo>
                  <a:pt x="0" y="28956"/>
                </a:lnTo>
                <a:close/>
              </a:path>
            </a:pathLst>
          </a:custGeom>
          <a:solidFill>
            <a:srgbClr val="AFA1C3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0" name="object 30"/>
          <p:cNvSpPr/>
          <p:nvPr/>
        </p:nvSpPr>
        <p:spPr>
          <a:xfrm>
            <a:off x="0" y="1336548"/>
            <a:ext cx="10692765" cy="29209"/>
          </a:xfrm>
          <a:custGeom>
            <a:avLst/>
            <a:gdLst/>
            <a:ahLst/>
            <a:cxnLst/>
            <a:rect l="l" t="t" r="r" b="b"/>
            <a:pathLst>
              <a:path w="10692765" h="29209">
                <a:moveTo>
                  <a:pt x="0" y="28955"/>
                </a:moveTo>
                <a:lnTo>
                  <a:pt x="10692385" y="28955"/>
                </a:lnTo>
                <a:lnTo>
                  <a:pt x="10692385" y="0"/>
                </a:lnTo>
                <a:lnTo>
                  <a:pt x="0" y="0"/>
                </a:lnTo>
                <a:lnTo>
                  <a:pt x="0" y="28955"/>
                </a:lnTo>
                <a:close/>
              </a:path>
            </a:pathLst>
          </a:custGeom>
          <a:solidFill>
            <a:srgbClr val="AFA1C3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1" name="object 31"/>
          <p:cNvSpPr/>
          <p:nvPr/>
        </p:nvSpPr>
        <p:spPr>
          <a:xfrm>
            <a:off x="0" y="1365504"/>
            <a:ext cx="10692765" cy="13970"/>
          </a:xfrm>
          <a:custGeom>
            <a:avLst/>
            <a:gdLst/>
            <a:ahLst/>
            <a:cxnLst/>
            <a:rect l="l" t="t" r="r" b="b"/>
            <a:pathLst>
              <a:path w="10692765" h="13969">
                <a:moveTo>
                  <a:pt x="0" y="13716"/>
                </a:moveTo>
                <a:lnTo>
                  <a:pt x="10692385" y="13716"/>
                </a:lnTo>
                <a:lnTo>
                  <a:pt x="10692385" y="0"/>
                </a:lnTo>
                <a:lnTo>
                  <a:pt x="0" y="0"/>
                </a:lnTo>
                <a:lnTo>
                  <a:pt x="0" y="13716"/>
                </a:lnTo>
                <a:close/>
              </a:path>
            </a:pathLst>
          </a:custGeom>
          <a:solidFill>
            <a:srgbClr val="AFA0C3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2" name="object 32"/>
          <p:cNvSpPr/>
          <p:nvPr/>
        </p:nvSpPr>
        <p:spPr>
          <a:xfrm>
            <a:off x="0" y="1379220"/>
            <a:ext cx="10692765" cy="15240"/>
          </a:xfrm>
          <a:custGeom>
            <a:avLst/>
            <a:gdLst/>
            <a:ahLst/>
            <a:cxnLst/>
            <a:rect l="l" t="t" r="r" b="b"/>
            <a:pathLst>
              <a:path w="10692765" h="15240">
                <a:moveTo>
                  <a:pt x="0" y="15239"/>
                </a:moveTo>
                <a:lnTo>
                  <a:pt x="10692385" y="15239"/>
                </a:lnTo>
                <a:lnTo>
                  <a:pt x="10692385" y="0"/>
                </a:lnTo>
                <a:lnTo>
                  <a:pt x="0" y="0"/>
                </a:lnTo>
                <a:lnTo>
                  <a:pt x="0" y="15239"/>
                </a:lnTo>
                <a:close/>
              </a:path>
            </a:pathLst>
          </a:custGeom>
          <a:solidFill>
            <a:srgbClr val="AEA0C1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3" name="object 33"/>
          <p:cNvSpPr/>
          <p:nvPr/>
        </p:nvSpPr>
        <p:spPr>
          <a:xfrm>
            <a:off x="0" y="1394459"/>
            <a:ext cx="10692765" cy="43180"/>
          </a:xfrm>
          <a:custGeom>
            <a:avLst/>
            <a:gdLst/>
            <a:ahLst/>
            <a:cxnLst/>
            <a:rect l="l" t="t" r="r" b="b"/>
            <a:pathLst>
              <a:path w="10692765" h="43180">
                <a:moveTo>
                  <a:pt x="0" y="42672"/>
                </a:moveTo>
                <a:lnTo>
                  <a:pt x="10692385" y="42672"/>
                </a:lnTo>
                <a:lnTo>
                  <a:pt x="10692385" y="0"/>
                </a:lnTo>
                <a:lnTo>
                  <a:pt x="0" y="0"/>
                </a:lnTo>
                <a:lnTo>
                  <a:pt x="0" y="42672"/>
                </a:lnTo>
                <a:close/>
              </a:path>
            </a:pathLst>
          </a:custGeom>
          <a:solidFill>
            <a:srgbClr val="AE9EC1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4" name="object 34"/>
          <p:cNvSpPr/>
          <p:nvPr/>
        </p:nvSpPr>
        <p:spPr>
          <a:xfrm>
            <a:off x="0" y="1437132"/>
            <a:ext cx="10692765" cy="43180"/>
          </a:xfrm>
          <a:custGeom>
            <a:avLst/>
            <a:gdLst/>
            <a:ahLst/>
            <a:cxnLst/>
            <a:rect l="l" t="t" r="r" b="b"/>
            <a:pathLst>
              <a:path w="10692765" h="43180">
                <a:moveTo>
                  <a:pt x="0" y="42671"/>
                </a:moveTo>
                <a:lnTo>
                  <a:pt x="10692385" y="42671"/>
                </a:lnTo>
                <a:lnTo>
                  <a:pt x="10692385" y="0"/>
                </a:lnTo>
                <a:lnTo>
                  <a:pt x="0" y="0"/>
                </a:lnTo>
                <a:lnTo>
                  <a:pt x="0" y="42671"/>
                </a:lnTo>
                <a:close/>
              </a:path>
            </a:pathLst>
          </a:custGeom>
          <a:solidFill>
            <a:srgbClr val="AC9EC1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5" name="object 35"/>
          <p:cNvSpPr/>
          <p:nvPr/>
        </p:nvSpPr>
        <p:spPr>
          <a:xfrm>
            <a:off x="0" y="1479804"/>
            <a:ext cx="10692765" cy="15240"/>
          </a:xfrm>
          <a:custGeom>
            <a:avLst/>
            <a:gdLst/>
            <a:ahLst/>
            <a:cxnLst/>
            <a:rect l="l" t="t" r="r" b="b"/>
            <a:pathLst>
              <a:path w="10692765" h="15240">
                <a:moveTo>
                  <a:pt x="0" y="15240"/>
                </a:moveTo>
                <a:lnTo>
                  <a:pt x="10692385" y="15240"/>
                </a:lnTo>
                <a:lnTo>
                  <a:pt x="10692385" y="0"/>
                </a:lnTo>
                <a:lnTo>
                  <a:pt x="0" y="0"/>
                </a:lnTo>
                <a:lnTo>
                  <a:pt x="0" y="15240"/>
                </a:lnTo>
                <a:close/>
              </a:path>
            </a:pathLst>
          </a:custGeom>
          <a:solidFill>
            <a:srgbClr val="AC9CC1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6" name="object 36"/>
          <p:cNvSpPr/>
          <p:nvPr/>
        </p:nvSpPr>
        <p:spPr>
          <a:xfrm>
            <a:off x="0" y="1495044"/>
            <a:ext cx="10692765" cy="13970"/>
          </a:xfrm>
          <a:custGeom>
            <a:avLst/>
            <a:gdLst/>
            <a:ahLst/>
            <a:cxnLst/>
            <a:rect l="l" t="t" r="r" b="b"/>
            <a:pathLst>
              <a:path w="10692765" h="13969">
                <a:moveTo>
                  <a:pt x="0" y="13715"/>
                </a:moveTo>
                <a:lnTo>
                  <a:pt x="10692385" y="13715"/>
                </a:lnTo>
                <a:lnTo>
                  <a:pt x="10692385" y="0"/>
                </a:lnTo>
                <a:lnTo>
                  <a:pt x="0" y="0"/>
                </a:lnTo>
                <a:lnTo>
                  <a:pt x="0" y="13715"/>
                </a:lnTo>
                <a:close/>
              </a:path>
            </a:pathLst>
          </a:custGeom>
          <a:solidFill>
            <a:srgbClr val="AC9CB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7" name="object 37"/>
          <p:cNvSpPr/>
          <p:nvPr/>
        </p:nvSpPr>
        <p:spPr>
          <a:xfrm>
            <a:off x="0" y="1508760"/>
            <a:ext cx="10692765" cy="29209"/>
          </a:xfrm>
          <a:custGeom>
            <a:avLst/>
            <a:gdLst/>
            <a:ahLst/>
            <a:cxnLst/>
            <a:rect l="l" t="t" r="r" b="b"/>
            <a:pathLst>
              <a:path w="10692765" h="29209">
                <a:moveTo>
                  <a:pt x="0" y="28956"/>
                </a:moveTo>
                <a:lnTo>
                  <a:pt x="10692385" y="28956"/>
                </a:lnTo>
                <a:lnTo>
                  <a:pt x="10692385" y="0"/>
                </a:lnTo>
                <a:lnTo>
                  <a:pt x="0" y="0"/>
                </a:lnTo>
                <a:lnTo>
                  <a:pt x="0" y="28956"/>
                </a:lnTo>
                <a:close/>
              </a:path>
            </a:pathLst>
          </a:custGeom>
          <a:solidFill>
            <a:srgbClr val="AA9CB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8" name="object 38"/>
          <p:cNvSpPr/>
          <p:nvPr/>
        </p:nvSpPr>
        <p:spPr>
          <a:xfrm>
            <a:off x="0" y="1537716"/>
            <a:ext cx="10692765" cy="15240"/>
          </a:xfrm>
          <a:custGeom>
            <a:avLst/>
            <a:gdLst/>
            <a:ahLst/>
            <a:cxnLst/>
            <a:rect l="l" t="t" r="r" b="b"/>
            <a:pathLst>
              <a:path w="10692765" h="15240">
                <a:moveTo>
                  <a:pt x="0" y="15239"/>
                </a:moveTo>
                <a:lnTo>
                  <a:pt x="10692385" y="15239"/>
                </a:lnTo>
                <a:lnTo>
                  <a:pt x="10692385" y="0"/>
                </a:lnTo>
                <a:lnTo>
                  <a:pt x="0" y="0"/>
                </a:lnTo>
                <a:lnTo>
                  <a:pt x="0" y="15239"/>
                </a:lnTo>
                <a:close/>
              </a:path>
            </a:pathLst>
          </a:custGeom>
          <a:solidFill>
            <a:srgbClr val="AA9AB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9" name="object 39"/>
          <p:cNvSpPr/>
          <p:nvPr/>
        </p:nvSpPr>
        <p:spPr>
          <a:xfrm>
            <a:off x="0" y="1552955"/>
            <a:ext cx="10692765" cy="13970"/>
          </a:xfrm>
          <a:custGeom>
            <a:avLst/>
            <a:gdLst/>
            <a:ahLst/>
            <a:cxnLst/>
            <a:rect l="l" t="t" r="r" b="b"/>
            <a:pathLst>
              <a:path w="10692765" h="13969">
                <a:moveTo>
                  <a:pt x="0" y="13716"/>
                </a:moveTo>
                <a:lnTo>
                  <a:pt x="10692385" y="13716"/>
                </a:lnTo>
                <a:lnTo>
                  <a:pt x="10692385" y="0"/>
                </a:lnTo>
                <a:lnTo>
                  <a:pt x="0" y="0"/>
                </a:lnTo>
                <a:lnTo>
                  <a:pt x="0" y="13716"/>
                </a:lnTo>
                <a:close/>
              </a:path>
            </a:pathLst>
          </a:custGeom>
          <a:solidFill>
            <a:srgbClr val="AA9AB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0" name="object 40"/>
          <p:cNvSpPr/>
          <p:nvPr/>
        </p:nvSpPr>
        <p:spPr>
          <a:xfrm>
            <a:off x="0" y="1566672"/>
            <a:ext cx="10692765" cy="29209"/>
          </a:xfrm>
          <a:custGeom>
            <a:avLst/>
            <a:gdLst/>
            <a:ahLst/>
            <a:cxnLst/>
            <a:rect l="l" t="t" r="r" b="b"/>
            <a:pathLst>
              <a:path w="10692765" h="29209">
                <a:moveTo>
                  <a:pt x="0" y="28956"/>
                </a:moveTo>
                <a:lnTo>
                  <a:pt x="10692385" y="28956"/>
                </a:lnTo>
                <a:lnTo>
                  <a:pt x="10692385" y="0"/>
                </a:lnTo>
                <a:lnTo>
                  <a:pt x="0" y="0"/>
                </a:lnTo>
                <a:lnTo>
                  <a:pt x="0" y="28956"/>
                </a:lnTo>
                <a:close/>
              </a:path>
            </a:pathLst>
          </a:custGeom>
          <a:solidFill>
            <a:srgbClr val="AA9AB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1" name="object 41"/>
          <p:cNvSpPr/>
          <p:nvPr/>
        </p:nvSpPr>
        <p:spPr>
          <a:xfrm>
            <a:off x="0" y="1595628"/>
            <a:ext cx="10692765" cy="15240"/>
          </a:xfrm>
          <a:custGeom>
            <a:avLst/>
            <a:gdLst/>
            <a:ahLst/>
            <a:cxnLst/>
            <a:rect l="l" t="t" r="r" b="b"/>
            <a:pathLst>
              <a:path w="10692765" h="15240">
                <a:moveTo>
                  <a:pt x="0" y="15239"/>
                </a:moveTo>
                <a:lnTo>
                  <a:pt x="10692385" y="15239"/>
                </a:lnTo>
                <a:lnTo>
                  <a:pt x="10692385" y="0"/>
                </a:lnTo>
                <a:lnTo>
                  <a:pt x="0" y="0"/>
                </a:lnTo>
                <a:lnTo>
                  <a:pt x="0" y="15239"/>
                </a:lnTo>
                <a:close/>
              </a:path>
            </a:pathLst>
          </a:custGeom>
          <a:solidFill>
            <a:srgbClr val="A899B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2" name="object 42"/>
          <p:cNvSpPr/>
          <p:nvPr/>
        </p:nvSpPr>
        <p:spPr>
          <a:xfrm>
            <a:off x="0" y="1610868"/>
            <a:ext cx="10692765" cy="13970"/>
          </a:xfrm>
          <a:custGeom>
            <a:avLst/>
            <a:gdLst/>
            <a:ahLst/>
            <a:cxnLst/>
            <a:rect l="l" t="t" r="r" b="b"/>
            <a:pathLst>
              <a:path w="10692765" h="13969">
                <a:moveTo>
                  <a:pt x="0" y="13716"/>
                </a:moveTo>
                <a:lnTo>
                  <a:pt x="10692385" y="13716"/>
                </a:lnTo>
                <a:lnTo>
                  <a:pt x="10692385" y="0"/>
                </a:lnTo>
                <a:lnTo>
                  <a:pt x="0" y="0"/>
                </a:lnTo>
                <a:lnTo>
                  <a:pt x="0" y="13716"/>
                </a:lnTo>
                <a:close/>
              </a:path>
            </a:pathLst>
          </a:custGeom>
          <a:solidFill>
            <a:srgbClr val="A899B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3" name="object 43"/>
          <p:cNvSpPr/>
          <p:nvPr/>
        </p:nvSpPr>
        <p:spPr>
          <a:xfrm>
            <a:off x="0" y="1624584"/>
            <a:ext cx="10692765" cy="29209"/>
          </a:xfrm>
          <a:custGeom>
            <a:avLst/>
            <a:gdLst/>
            <a:ahLst/>
            <a:cxnLst/>
            <a:rect l="l" t="t" r="r" b="b"/>
            <a:pathLst>
              <a:path w="10692765" h="29210">
                <a:moveTo>
                  <a:pt x="0" y="28956"/>
                </a:moveTo>
                <a:lnTo>
                  <a:pt x="10692385" y="28956"/>
                </a:lnTo>
                <a:lnTo>
                  <a:pt x="10692385" y="0"/>
                </a:lnTo>
                <a:lnTo>
                  <a:pt x="0" y="0"/>
                </a:lnTo>
                <a:lnTo>
                  <a:pt x="0" y="28956"/>
                </a:lnTo>
                <a:close/>
              </a:path>
            </a:pathLst>
          </a:custGeom>
          <a:solidFill>
            <a:srgbClr val="A897B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4" name="object 44"/>
          <p:cNvSpPr/>
          <p:nvPr/>
        </p:nvSpPr>
        <p:spPr>
          <a:xfrm>
            <a:off x="0" y="1653540"/>
            <a:ext cx="10692765" cy="13970"/>
          </a:xfrm>
          <a:custGeom>
            <a:avLst/>
            <a:gdLst/>
            <a:ahLst/>
            <a:cxnLst/>
            <a:rect l="l" t="t" r="r" b="b"/>
            <a:pathLst>
              <a:path w="10692765" h="13969">
                <a:moveTo>
                  <a:pt x="0" y="13715"/>
                </a:moveTo>
                <a:lnTo>
                  <a:pt x="10692385" y="13715"/>
                </a:lnTo>
                <a:lnTo>
                  <a:pt x="10692385" y="0"/>
                </a:lnTo>
                <a:lnTo>
                  <a:pt x="0" y="0"/>
                </a:lnTo>
                <a:lnTo>
                  <a:pt x="0" y="13715"/>
                </a:lnTo>
                <a:close/>
              </a:path>
            </a:pathLst>
          </a:custGeom>
          <a:solidFill>
            <a:srgbClr val="A897B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5" name="object 45"/>
          <p:cNvSpPr/>
          <p:nvPr/>
        </p:nvSpPr>
        <p:spPr>
          <a:xfrm>
            <a:off x="0" y="1667255"/>
            <a:ext cx="10692765" cy="15240"/>
          </a:xfrm>
          <a:custGeom>
            <a:avLst/>
            <a:gdLst/>
            <a:ahLst/>
            <a:cxnLst/>
            <a:rect l="l" t="t" r="r" b="b"/>
            <a:pathLst>
              <a:path w="10692765" h="15239">
                <a:moveTo>
                  <a:pt x="0" y="15240"/>
                </a:moveTo>
                <a:lnTo>
                  <a:pt x="10692385" y="15240"/>
                </a:lnTo>
                <a:lnTo>
                  <a:pt x="10692385" y="0"/>
                </a:lnTo>
                <a:lnTo>
                  <a:pt x="0" y="0"/>
                </a:lnTo>
                <a:lnTo>
                  <a:pt x="0" y="15240"/>
                </a:lnTo>
                <a:close/>
              </a:path>
            </a:pathLst>
          </a:custGeom>
          <a:solidFill>
            <a:srgbClr val="A797BD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6" name="object 46"/>
          <p:cNvSpPr/>
          <p:nvPr/>
        </p:nvSpPr>
        <p:spPr>
          <a:xfrm>
            <a:off x="0" y="1682496"/>
            <a:ext cx="10692765" cy="13970"/>
          </a:xfrm>
          <a:custGeom>
            <a:avLst/>
            <a:gdLst/>
            <a:ahLst/>
            <a:cxnLst/>
            <a:rect l="l" t="t" r="r" b="b"/>
            <a:pathLst>
              <a:path w="10692765" h="13969">
                <a:moveTo>
                  <a:pt x="0" y="13715"/>
                </a:moveTo>
                <a:lnTo>
                  <a:pt x="10692385" y="13715"/>
                </a:lnTo>
                <a:lnTo>
                  <a:pt x="10692385" y="0"/>
                </a:lnTo>
                <a:lnTo>
                  <a:pt x="0" y="0"/>
                </a:lnTo>
                <a:lnTo>
                  <a:pt x="0" y="13715"/>
                </a:lnTo>
                <a:close/>
              </a:path>
            </a:pathLst>
          </a:custGeom>
          <a:solidFill>
            <a:srgbClr val="A795BD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7" name="object 47"/>
          <p:cNvSpPr/>
          <p:nvPr/>
        </p:nvSpPr>
        <p:spPr>
          <a:xfrm>
            <a:off x="0" y="772667"/>
            <a:ext cx="10692765" cy="927100"/>
          </a:xfrm>
          <a:custGeom>
            <a:avLst/>
            <a:gdLst/>
            <a:ahLst/>
            <a:cxnLst/>
            <a:rect l="l" t="t" r="r" b="b"/>
            <a:pathLst>
              <a:path w="10692765" h="927100">
                <a:moveTo>
                  <a:pt x="3048" y="923544"/>
                </a:moveTo>
                <a:lnTo>
                  <a:pt x="0" y="920496"/>
                </a:lnTo>
                <a:lnTo>
                  <a:pt x="0" y="0"/>
                </a:lnTo>
                <a:lnTo>
                  <a:pt x="10692384" y="0"/>
                </a:lnTo>
                <a:lnTo>
                  <a:pt x="3048" y="0"/>
                </a:lnTo>
                <a:lnTo>
                  <a:pt x="0" y="3048"/>
                </a:lnTo>
                <a:lnTo>
                  <a:pt x="3048" y="3048"/>
                </a:lnTo>
                <a:lnTo>
                  <a:pt x="3048" y="923544"/>
                </a:lnTo>
                <a:close/>
              </a:path>
              <a:path w="10692765" h="927100">
                <a:moveTo>
                  <a:pt x="3048" y="3048"/>
                </a:moveTo>
                <a:lnTo>
                  <a:pt x="0" y="3048"/>
                </a:lnTo>
                <a:lnTo>
                  <a:pt x="3048" y="0"/>
                </a:lnTo>
                <a:lnTo>
                  <a:pt x="3048" y="3048"/>
                </a:lnTo>
                <a:close/>
              </a:path>
              <a:path w="10692765" h="927100">
                <a:moveTo>
                  <a:pt x="10689336" y="3048"/>
                </a:moveTo>
                <a:lnTo>
                  <a:pt x="3048" y="3048"/>
                </a:lnTo>
                <a:lnTo>
                  <a:pt x="3048" y="0"/>
                </a:lnTo>
                <a:lnTo>
                  <a:pt x="10689336" y="0"/>
                </a:lnTo>
                <a:lnTo>
                  <a:pt x="10689336" y="3048"/>
                </a:lnTo>
                <a:close/>
              </a:path>
              <a:path w="10692765" h="927100">
                <a:moveTo>
                  <a:pt x="10689336" y="923544"/>
                </a:moveTo>
                <a:lnTo>
                  <a:pt x="10689336" y="0"/>
                </a:lnTo>
                <a:lnTo>
                  <a:pt x="10692384" y="3048"/>
                </a:lnTo>
                <a:lnTo>
                  <a:pt x="10692384" y="920496"/>
                </a:lnTo>
                <a:lnTo>
                  <a:pt x="10689336" y="923544"/>
                </a:lnTo>
                <a:close/>
              </a:path>
              <a:path w="10692765" h="927100">
                <a:moveTo>
                  <a:pt x="10692384" y="3048"/>
                </a:moveTo>
                <a:lnTo>
                  <a:pt x="10689336" y="0"/>
                </a:lnTo>
                <a:lnTo>
                  <a:pt x="10692384" y="0"/>
                </a:lnTo>
                <a:lnTo>
                  <a:pt x="10692384" y="3048"/>
                </a:lnTo>
                <a:close/>
              </a:path>
              <a:path w="10692765" h="927100">
                <a:moveTo>
                  <a:pt x="10692384" y="926592"/>
                </a:moveTo>
                <a:lnTo>
                  <a:pt x="0" y="926592"/>
                </a:lnTo>
                <a:lnTo>
                  <a:pt x="0" y="920496"/>
                </a:lnTo>
                <a:lnTo>
                  <a:pt x="3048" y="923544"/>
                </a:lnTo>
                <a:lnTo>
                  <a:pt x="10692384" y="923544"/>
                </a:lnTo>
                <a:lnTo>
                  <a:pt x="10692384" y="926592"/>
                </a:lnTo>
                <a:close/>
              </a:path>
              <a:path w="10692765" h="927100">
                <a:moveTo>
                  <a:pt x="10689336" y="923544"/>
                </a:moveTo>
                <a:lnTo>
                  <a:pt x="3048" y="923544"/>
                </a:lnTo>
                <a:lnTo>
                  <a:pt x="3048" y="920496"/>
                </a:lnTo>
                <a:lnTo>
                  <a:pt x="10689336" y="920496"/>
                </a:lnTo>
                <a:lnTo>
                  <a:pt x="10689336" y="923544"/>
                </a:lnTo>
                <a:close/>
              </a:path>
              <a:path w="10692765" h="927100">
                <a:moveTo>
                  <a:pt x="10692384" y="923544"/>
                </a:moveTo>
                <a:lnTo>
                  <a:pt x="10689336" y="923544"/>
                </a:lnTo>
                <a:lnTo>
                  <a:pt x="10692384" y="920496"/>
                </a:lnTo>
                <a:lnTo>
                  <a:pt x="10692384" y="923544"/>
                </a:lnTo>
                <a:close/>
              </a:path>
            </a:pathLst>
          </a:custGeom>
          <a:solidFill>
            <a:srgbClr val="8064A1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8" name="object 48"/>
          <p:cNvSpPr txBox="1">
            <a:spLocks noGrp="1"/>
          </p:cNvSpPr>
          <p:nvPr>
            <p:ph type="title"/>
          </p:nvPr>
        </p:nvSpPr>
        <p:spPr>
          <a:xfrm>
            <a:off x="196849" y="920410"/>
            <a:ext cx="10299065" cy="746871"/>
          </a:xfrm>
          <a:prstGeom prst="rect">
            <a:avLst/>
          </a:prstGeom>
          <a:solidFill>
            <a:srgbClr val="B1A3C3"/>
          </a:solidFill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ts val="2785"/>
              </a:lnSpc>
            </a:pPr>
            <a:r>
              <a:rPr lang="uk-UA" spc="-15" dirty="0">
                <a:solidFill>
                  <a:schemeClr val="tx2">
                    <a:lumMod val="20000"/>
                    <a:lumOff val="80000"/>
                  </a:schemeClr>
                </a:solidFill>
              </a:rPr>
              <a:t>Конкурс заявок на </a:t>
            </a:r>
            <a:r>
              <a:rPr lang="uk-UA" spc="-15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отримання можливості створення </a:t>
            </a:r>
            <a:r>
              <a:rPr lang="ru-RU" spc="-15" dirty="0" err="1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Моделі</a:t>
            </a:r>
            <a:r>
              <a:rPr lang="ru-RU" spc="-15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 </a:t>
            </a:r>
            <a:r>
              <a:rPr lang="ru-RU" spc="-15" dirty="0" err="1">
                <a:solidFill>
                  <a:schemeClr val="tx2">
                    <a:lumMod val="20000"/>
                    <a:lumOff val="80000"/>
                  </a:schemeClr>
                </a:solidFill>
              </a:rPr>
              <a:t>молодіжної</a:t>
            </a:r>
            <a:r>
              <a:rPr lang="ru-RU" spc="-15" dirty="0">
                <a:solidFill>
                  <a:schemeClr val="tx2">
                    <a:lumMod val="20000"/>
                    <a:lumOff val="80000"/>
                  </a:schemeClr>
                </a:solidFill>
              </a:rPr>
              <a:t> </a:t>
            </a:r>
            <a:r>
              <a:rPr lang="ru-RU" spc="-15" dirty="0" err="1">
                <a:solidFill>
                  <a:schemeClr val="tx2">
                    <a:lumMod val="20000"/>
                    <a:lumOff val="80000"/>
                  </a:schemeClr>
                </a:solidFill>
              </a:rPr>
              <a:t>парламентської</a:t>
            </a:r>
            <a:r>
              <a:rPr lang="ru-RU" spc="-15" dirty="0">
                <a:solidFill>
                  <a:schemeClr val="tx2">
                    <a:lumMod val="20000"/>
                    <a:lumOff val="80000"/>
                  </a:schemeClr>
                </a:solidFill>
              </a:rPr>
              <a:t> </a:t>
            </a:r>
            <a:r>
              <a:rPr lang="ru-RU" spc="-15" dirty="0" err="1">
                <a:solidFill>
                  <a:schemeClr val="tx2">
                    <a:lumMod val="20000"/>
                    <a:lumOff val="80000"/>
                  </a:schemeClr>
                </a:solidFill>
              </a:rPr>
              <a:t>асамблеї</a:t>
            </a:r>
            <a:r>
              <a:rPr lang="ru-RU" spc="-15" dirty="0">
                <a:solidFill>
                  <a:schemeClr val="tx2">
                    <a:lumMod val="20000"/>
                    <a:lumOff val="80000"/>
                  </a:schemeClr>
                </a:solidFill>
              </a:rPr>
              <a:t> </a:t>
            </a:r>
            <a:r>
              <a:rPr lang="ru-RU" spc="-15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НАТО</a:t>
            </a:r>
            <a:endParaRPr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08" t="32256" r="57126" b="19581"/>
          <a:stretch/>
        </p:blipFill>
        <p:spPr>
          <a:xfrm>
            <a:off x="277322" y="1818044"/>
            <a:ext cx="2626702" cy="269769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3754" y="1726945"/>
            <a:ext cx="4646146" cy="4184608"/>
          </a:xfrm>
          <a:prstGeom prst="rect">
            <a:avLst/>
          </a:prstGeom>
        </p:spPr>
      </p:pic>
      <p:sp>
        <p:nvSpPr>
          <p:cNvPr id="49" name="Прямоугольник 48"/>
          <p:cNvSpPr/>
          <p:nvPr/>
        </p:nvSpPr>
        <p:spPr>
          <a:xfrm>
            <a:off x="8089900" y="2387071"/>
            <a:ext cx="2406014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err="1">
                <a:solidFill>
                  <a:srgbClr val="0070C0"/>
                </a:solidFill>
              </a:rPr>
              <a:t>Витрати</a:t>
            </a:r>
            <a:r>
              <a:rPr lang="ru-RU" sz="1400" dirty="0">
                <a:solidFill>
                  <a:srgbClr val="0070C0"/>
                </a:solidFill>
              </a:rPr>
              <a:t> на транспорт та </a:t>
            </a:r>
            <a:r>
              <a:rPr lang="ru-RU" sz="1400" dirty="0" err="1">
                <a:solidFill>
                  <a:srgbClr val="0070C0"/>
                </a:solidFill>
              </a:rPr>
              <a:t>проживання</a:t>
            </a:r>
            <a:r>
              <a:rPr lang="ru-RU" sz="1400" dirty="0">
                <a:solidFill>
                  <a:srgbClr val="0070C0"/>
                </a:solidFill>
              </a:rPr>
              <a:t> для </a:t>
            </a:r>
            <a:r>
              <a:rPr lang="ru-RU" sz="1400" dirty="0" err="1">
                <a:solidFill>
                  <a:srgbClr val="0070C0"/>
                </a:solidFill>
              </a:rPr>
              <a:t>учасників</a:t>
            </a:r>
            <a:r>
              <a:rPr lang="ru-RU" sz="1400" dirty="0">
                <a:solidFill>
                  <a:srgbClr val="0070C0"/>
                </a:solidFill>
              </a:rPr>
              <a:t> з </a:t>
            </a:r>
            <a:r>
              <a:rPr lang="ru-RU" sz="1400" dirty="0" err="1">
                <a:solidFill>
                  <a:srgbClr val="0070C0"/>
                </a:solidFill>
              </a:rPr>
              <a:t>інших</a:t>
            </a:r>
            <a:r>
              <a:rPr lang="ru-RU" sz="1400" dirty="0">
                <a:solidFill>
                  <a:srgbClr val="0070C0"/>
                </a:solidFill>
              </a:rPr>
              <a:t> </a:t>
            </a:r>
            <a:r>
              <a:rPr lang="ru-RU" sz="1400" dirty="0" err="1">
                <a:solidFill>
                  <a:srgbClr val="0070C0"/>
                </a:solidFill>
              </a:rPr>
              <a:t>міст</a:t>
            </a:r>
            <a:r>
              <a:rPr lang="ru-RU" sz="1400" dirty="0">
                <a:solidFill>
                  <a:srgbClr val="0070C0"/>
                </a:solidFill>
              </a:rPr>
              <a:t> </a:t>
            </a:r>
            <a:r>
              <a:rPr lang="ru-RU" sz="1400" dirty="0" err="1">
                <a:solidFill>
                  <a:srgbClr val="0070C0"/>
                </a:solidFill>
              </a:rPr>
              <a:t>будуть</a:t>
            </a:r>
            <a:r>
              <a:rPr lang="ru-RU" sz="1400" dirty="0">
                <a:solidFill>
                  <a:srgbClr val="0070C0"/>
                </a:solidFill>
              </a:rPr>
              <a:t> </a:t>
            </a:r>
            <a:r>
              <a:rPr lang="ru-RU" sz="1400" dirty="0" err="1">
                <a:solidFill>
                  <a:srgbClr val="0070C0"/>
                </a:solidFill>
              </a:rPr>
              <a:t>компенсовані</a:t>
            </a:r>
            <a:r>
              <a:rPr lang="ru-RU" sz="1400" dirty="0">
                <a:solidFill>
                  <a:srgbClr val="0070C0"/>
                </a:solidFill>
              </a:rPr>
              <a:t> </a:t>
            </a:r>
            <a:r>
              <a:rPr lang="ru-RU" sz="1400" dirty="0" err="1">
                <a:solidFill>
                  <a:srgbClr val="0070C0"/>
                </a:solidFill>
              </a:rPr>
              <a:t>організаторами</a:t>
            </a:r>
            <a:r>
              <a:rPr lang="ru-RU" sz="1400" dirty="0">
                <a:solidFill>
                  <a:srgbClr val="0070C0"/>
                </a:solidFill>
              </a:rPr>
              <a:t>. Модель </a:t>
            </a:r>
            <a:r>
              <a:rPr lang="ru-RU" sz="1400" dirty="0" err="1">
                <a:solidFill>
                  <a:srgbClr val="0070C0"/>
                </a:solidFill>
              </a:rPr>
              <a:t>молодіжної</a:t>
            </a:r>
            <a:r>
              <a:rPr lang="ru-RU" sz="1400" dirty="0">
                <a:solidFill>
                  <a:srgbClr val="0070C0"/>
                </a:solidFill>
              </a:rPr>
              <a:t> </a:t>
            </a:r>
            <a:r>
              <a:rPr lang="ru-RU" sz="1400" dirty="0" err="1">
                <a:solidFill>
                  <a:srgbClr val="0070C0"/>
                </a:solidFill>
              </a:rPr>
              <a:t>парламентської</a:t>
            </a:r>
            <a:r>
              <a:rPr lang="ru-RU" sz="1400" dirty="0">
                <a:solidFill>
                  <a:srgbClr val="0070C0"/>
                </a:solidFill>
              </a:rPr>
              <a:t> </a:t>
            </a:r>
            <a:r>
              <a:rPr lang="ru-RU" sz="1400" dirty="0" err="1">
                <a:solidFill>
                  <a:srgbClr val="0070C0"/>
                </a:solidFill>
              </a:rPr>
              <a:t>асамблеї</a:t>
            </a:r>
            <a:r>
              <a:rPr lang="ru-RU" sz="1400" dirty="0">
                <a:solidFill>
                  <a:srgbClr val="0070C0"/>
                </a:solidFill>
              </a:rPr>
              <a:t> НАТО </a:t>
            </a:r>
            <a:r>
              <a:rPr lang="ru-RU" sz="1400" dirty="0" err="1">
                <a:solidFill>
                  <a:srgbClr val="0070C0"/>
                </a:solidFill>
              </a:rPr>
              <a:t>відбудеться</a:t>
            </a:r>
            <a:r>
              <a:rPr lang="ru-RU" sz="1400" dirty="0">
                <a:solidFill>
                  <a:srgbClr val="0070C0"/>
                </a:solidFill>
              </a:rPr>
              <a:t> 03.12.2021 у </a:t>
            </a:r>
            <a:r>
              <a:rPr lang="ru-RU" sz="1400" dirty="0" err="1">
                <a:solidFill>
                  <a:srgbClr val="0070C0"/>
                </a:solidFill>
              </a:rPr>
              <a:t>Києві</a:t>
            </a:r>
            <a:r>
              <a:rPr lang="ru-RU" sz="1400" dirty="0">
                <a:solidFill>
                  <a:srgbClr val="0070C0"/>
                </a:solidFill>
              </a:rPr>
              <a:t>.</a:t>
            </a:r>
          </a:p>
          <a:p>
            <a:endParaRPr lang="ru-RU" sz="1400" dirty="0"/>
          </a:p>
          <a:p>
            <a:r>
              <a:rPr lang="ru-RU" sz="1400" dirty="0" err="1"/>
              <a:t>Деталі</a:t>
            </a:r>
            <a:r>
              <a:rPr lang="ru-RU" sz="1400" dirty="0"/>
              <a:t> про </a:t>
            </a:r>
            <a:r>
              <a:rPr lang="ru-RU" sz="1400" dirty="0" err="1"/>
              <a:t>подію</a:t>
            </a:r>
            <a:r>
              <a:rPr lang="ru-RU" sz="1400" dirty="0"/>
              <a:t> </a:t>
            </a:r>
            <a:r>
              <a:rPr lang="ru-RU" sz="1400" dirty="0" err="1"/>
              <a:t>можна</a:t>
            </a:r>
            <a:r>
              <a:rPr lang="ru-RU" sz="1400" dirty="0"/>
              <a:t> </a:t>
            </a:r>
            <a:r>
              <a:rPr lang="ru-RU" sz="1400" dirty="0" err="1"/>
              <a:t>знайти</a:t>
            </a:r>
            <a:r>
              <a:rPr lang="ru-RU" sz="1400" dirty="0"/>
              <a:t> на </a:t>
            </a:r>
            <a:r>
              <a:rPr lang="ru-RU" sz="1400" dirty="0" err="1"/>
              <a:t>сторінках</a:t>
            </a:r>
            <a:r>
              <a:rPr lang="ru-RU" sz="1400" dirty="0"/>
              <a:t> </a:t>
            </a:r>
            <a:r>
              <a:rPr lang="ru-RU" sz="1400" dirty="0">
                <a:hlinkClick r:id="rId4"/>
              </a:rPr>
              <a:t>https://</a:t>
            </a:r>
            <a:r>
              <a:rPr lang="ru-RU" sz="1400" dirty="0" smtClean="0">
                <a:hlinkClick r:id="rId4"/>
              </a:rPr>
              <a:t>www.facebook.com/panatoukraine</a:t>
            </a:r>
            <a:r>
              <a:rPr lang="ru-RU" sz="1400" dirty="0" smtClean="0"/>
              <a:t>  </a:t>
            </a:r>
            <a:endParaRPr lang="uk-UA" sz="1400" dirty="0"/>
          </a:p>
        </p:txBody>
      </p:sp>
      <p:sp>
        <p:nvSpPr>
          <p:cNvPr id="52" name="Прямоугольник 51"/>
          <p:cNvSpPr/>
          <p:nvPr/>
        </p:nvSpPr>
        <p:spPr>
          <a:xfrm>
            <a:off x="196848" y="4619625"/>
            <a:ext cx="278765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5"/>
              </a:rPr>
              <a:t>https://www.prostir.ua/?</a:t>
            </a:r>
            <a:r>
              <a:rPr lang="en-US" dirty="0" smtClean="0">
                <a:hlinkClick r:id="rId5"/>
              </a:rPr>
              <a:t>grants=model-molodizhnoji-parlamentskoji-asambleji-nato</a:t>
            </a:r>
            <a:r>
              <a:rPr lang="uk-UA" dirty="0" smtClean="0"/>
              <a:t> 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67018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772667"/>
            <a:ext cx="10692765" cy="15240"/>
          </a:xfrm>
          <a:custGeom>
            <a:avLst/>
            <a:gdLst/>
            <a:ahLst/>
            <a:cxnLst/>
            <a:rect l="l" t="t" r="r" b="b"/>
            <a:pathLst>
              <a:path w="10692765" h="15240">
                <a:moveTo>
                  <a:pt x="0" y="15240"/>
                </a:moveTo>
                <a:lnTo>
                  <a:pt x="10692385" y="15240"/>
                </a:lnTo>
                <a:lnTo>
                  <a:pt x="10692385" y="0"/>
                </a:lnTo>
                <a:lnTo>
                  <a:pt x="0" y="0"/>
                </a:lnTo>
                <a:lnTo>
                  <a:pt x="0" y="15240"/>
                </a:lnTo>
                <a:close/>
              </a:path>
            </a:pathLst>
          </a:custGeom>
          <a:solidFill>
            <a:srgbClr val="BCB1CD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0" y="787908"/>
            <a:ext cx="10692765" cy="13970"/>
          </a:xfrm>
          <a:custGeom>
            <a:avLst/>
            <a:gdLst/>
            <a:ahLst/>
            <a:cxnLst/>
            <a:rect l="l" t="t" r="r" b="b"/>
            <a:pathLst>
              <a:path w="10692765" h="13970">
                <a:moveTo>
                  <a:pt x="0" y="13716"/>
                </a:moveTo>
                <a:lnTo>
                  <a:pt x="10692385" y="13716"/>
                </a:lnTo>
                <a:lnTo>
                  <a:pt x="10692385" y="0"/>
                </a:lnTo>
                <a:lnTo>
                  <a:pt x="0" y="0"/>
                </a:lnTo>
                <a:lnTo>
                  <a:pt x="0" y="13716"/>
                </a:lnTo>
                <a:close/>
              </a:path>
            </a:pathLst>
          </a:custGeom>
          <a:solidFill>
            <a:srgbClr val="BCB1CD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/>
          <p:nvPr/>
        </p:nvSpPr>
        <p:spPr>
          <a:xfrm>
            <a:off x="0" y="801624"/>
            <a:ext cx="10692765" cy="15240"/>
          </a:xfrm>
          <a:custGeom>
            <a:avLst/>
            <a:gdLst/>
            <a:ahLst/>
            <a:cxnLst/>
            <a:rect l="l" t="t" r="r" b="b"/>
            <a:pathLst>
              <a:path w="10692765" h="15240">
                <a:moveTo>
                  <a:pt x="0" y="15239"/>
                </a:moveTo>
                <a:lnTo>
                  <a:pt x="10692385" y="15239"/>
                </a:lnTo>
                <a:lnTo>
                  <a:pt x="10692385" y="0"/>
                </a:lnTo>
                <a:lnTo>
                  <a:pt x="0" y="0"/>
                </a:lnTo>
                <a:lnTo>
                  <a:pt x="0" y="15239"/>
                </a:lnTo>
                <a:close/>
              </a:path>
            </a:pathLst>
          </a:custGeom>
          <a:solidFill>
            <a:srgbClr val="BCB1CC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/>
          <p:nvPr/>
        </p:nvSpPr>
        <p:spPr>
          <a:xfrm>
            <a:off x="0" y="816864"/>
            <a:ext cx="10692765" cy="29209"/>
          </a:xfrm>
          <a:custGeom>
            <a:avLst/>
            <a:gdLst/>
            <a:ahLst/>
            <a:cxnLst/>
            <a:rect l="l" t="t" r="r" b="b"/>
            <a:pathLst>
              <a:path w="10692765" h="29209">
                <a:moveTo>
                  <a:pt x="0" y="28956"/>
                </a:moveTo>
                <a:lnTo>
                  <a:pt x="10692385" y="28956"/>
                </a:lnTo>
                <a:lnTo>
                  <a:pt x="10692385" y="0"/>
                </a:lnTo>
                <a:lnTo>
                  <a:pt x="0" y="0"/>
                </a:lnTo>
                <a:lnTo>
                  <a:pt x="0" y="28956"/>
                </a:lnTo>
                <a:close/>
              </a:path>
            </a:pathLst>
          </a:custGeom>
          <a:solidFill>
            <a:srgbClr val="BCAFCC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object 6"/>
          <p:cNvSpPr/>
          <p:nvPr/>
        </p:nvSpPr>
        <p:spPr>
          <a:xfrm>
            <a:off x="0" y="845820"/>
            <a:ext cx="10692765" cy="13970"/>
          </a:xfrm>
          <a:custGeom>
            <a:avLst/>
            <a:gdLst/>
            <a:ahLst/>
            <a:cxnLst/>
            <a:rect l="l" t="t" r="r" b="b"/>
            <a:pathLst>
              <a:path w="10692765" h="13969">
                <a:moveTo>
                  <a:pt x="0" y="13715"/>
                </a:moveTo>
                <a:lnTo>
                  <a:pt x="10692385" y="13715"/>
                </a:lnTo>
                <a:lnTo>
                  <a:pt x="10692385" y="0"/>
                </a:lnTo>
                <a:lnTo>
                  <a:pt x="0" y="0"/>
                </a:lnTo>
                <a:lnTo>
                  <a:pt x="0" y="13715"/>
                </a:lnTo>
                <a:close/>
              </a:path>
            </a:pathLst>
          </a:custGeom>
          <a:solidFill>
            <a:srgbClr val="BAAFCC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" name="object 7"/>
          <p:cNvSpPr/>
          <p:nvPr/>
        </p:nvSpPr>
        <p:spPr>
          <a:xfrm>
            <a:off x="0" y="859536"/>
            <a:ext cx="10692765" cy="13970"/>
          </a:xfrm>
          <a:custGeom>
            <a:avLst/>
            <a:gdLst/>
            <a:ahLst/>
            <a:cxnLst/>
            <a:rect l="l" t="t" r="r" b="b"/>
            <a:pathLst>
              <a:path w="10692765" h="13969">
                <a:moveTo>
                  <a:pt x="0" y="13716"/>
                </a:moveTo>
                <a:lnTo>
                  <a:pt x="10692385" y="13716"/>
                </a:lnTo>
                <a:lnTo>
                  <a:pt x="10692385" y="0"/>
                </a:lnTo>
                <a:lnTo>
                  <a:pt x="0" y="0"/>
                </a:lnTo>
                <a:lnTo>
                  <a:pt x="0" y="13716"/>
                </a:lnTo>
                <a:close/>
              </a:path>
            </a:pathLst>
          </a:custGeom>
          <a:solidFill>
            <a:srgbClr val="BAAFCA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" name="object 8"/>
          <p:cNvSpPr/>
          <p:nvPr/>
        </p:nvSpPr>
        <p:spPr>
          <a:xfrm>
            <a:off x="0" y="873252"/>
            <a:ext cx="10692765" cy="29209"/>
          </a:xfrm>
          <a:custGeom>
            <a:avLst/>
            <a:gdLst/>
            <a:ahLst/>
            <a:cxnLst/>
            <a:rect l="l" t="t" r="r" b="b"/>
            <a:pathLst>
              <a:path w="10692765" h="29209">
                <a:moveTo>
                  <a:pt x="0" y="28956"/>
                </a:moveTo>
                <a:lnTo>
                  <a:pt x="10692385" y="28956"/>
                </a:lnTo>
                <a:lnTo>
                  <a:pt x="10692385" y="0"/>
                </a:lnTo>
                <a:lnTo>
                  <a:pt x="0" y="0"/>
                </a:lnTo>
                <a:lnTo>
                  <a:pt x="0" y="28956"/>
                </a:lnTo>
                <a:close/>
              </a:path>
            </a:pathLst>
          </a:custGeom>
          <a:solidFill>
            <a:srgbClr val="BAAFCA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/>
          <p:cNvSpPr/>
          <p:nvPr/>
        </p:nvSpPr>
        <p:spPr>
          <a:xfrm>
            <a:off x="0" y="902208"/>
            <a:ext cx="10692765" cy="15240"/>
          </a:xfrm>
          <a:custGeom>
            <a:avLst/>
            <a:gdLst/>
            <a:ahLst/>
            <a:cxnLst/>
            <a:rect l="l" t="t" r="r" b="b"/>
            <a:pathLst>
              <a:path w="10692765" h="15240">
                <a:moveTo>
                  <a:pt x="0" y="15239"/>
                </a:moveTo>
                <a:lnTo>
                  <a:pt x="10692385" y="15239"/>
                </a:lnTo>
                <a:lnTo>
                  <a:pt x="10692385" y="0"/>
                </a:lnTo>
                <a:lnTo>
                  <a:pt x="0" y="0"/>
                </a:lnTo>
                <a:lnTo>
                  <a:pt x="0" y="15239"/>
                </a:lnTo>
                <a:close/>
              </a:path>
            </a:pathLst>
          </a:custGeom>
          <a:solidFill>
            <a:srgbClr val="BAAECA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" name="object 10"/>
          <p:cNvSpPr/>
          <p:nvPr/>
        </p:nvSpPr>
        <p:spPr>
          <a:xfrm>
            <a:off x="0" y="917448"/>
            <a:ext cx="10692765" cy="13970"/>
          </a:xfrm>
          <a:custGeom>
            <a:avLst/>
            <a:gdLst/>
            <a:ahLst/>
            <a:cxnLst/>
            <a:rect l="l" t="t" r="r" b="b"/>
            <a:pathLst>
              <a:path w="10692765" h="13969">
                <a:moveTo>
                  <a:pt x="0" y="13716"/>
                </a:moveTo>
                <a:lnTo>
                  <a:pt x="10692385" y="13716"/>
                </a:lnTo>
                <a:lnTo>
                  <a:pt x="10692385" y="0"/>
                </a:lnTo>
                <a:lnTo>
                  <a:pt x="0" y="0"/>
                </a:lnTo>
                <a:lnTo>
                  <a:pt x="0" y="13716"/>
                </a:lnTo>
                <a:close/>
              </a:path>
            </a:pathLst>
          </a:custGeom>
          <a:solidFill>
            <a:srgbClr val="B8AECA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" name="object 11"/>
          <p:cNvSpPr/>
          <p:nvPr/>
        </p:nvSpPr>
        <p:spPr>
          <a:xfrm>
            <a:off x="0" y="931164"/>
            <a:ext cx="10692765" cy="43180"/>
          </a:xfrm>
          <a:custGeom>
            <a:avLst/>
            <a:gdLst/>
            <a:ahLst/>
            <a:cxnLst/>
            <a:rect l="l" t="t" r="r" b="b"/>
            <a:pathLst>
              <a:path w="10692765" h="43180">
                <a:moveTo>
                  <a:pt x="0" y="42671"/>
                </a:moveTo>
                <a:lnTo>
                  <a:pt x="10692385" y="42671"/>
                </a:lnTo>
                <a:lnTo>
                  <a:pt x="10692385" y="0"/>
                </a:lnTo>
                <a:lnTo>
                  <a:pt x="0" y="0"/>
                </a:lnTo>
                <a:lnTo>
                  <a:pt x="0" y="42671"/>
                </a:lnTo>
                <a:close/>
              </a:path>
            </a:pathLst>
          </a:custGeom>
          <a:solidFill>
            <a:srgbClr val="B8ACCA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" name="object 12"/>
          <p:cNvSpPr/>
          <p:nvPr/>
        </p:nvSpPr>
        <p:spPr>
          <a:xfrm>
            <a:off x="0" y="973836"/>
            <a:ext cx="10692765" cy="43180"/>
          </a:xfrm>
          <a:custGeom>
            <a:avLst/>
            <a:gdLst/>
            <a:ahLst/>
            <a:cxnLst/>
            <a:rect l="l" t="t" r="r" b="b"/>
            <a:pathLst>
              <a:path w="10692765" h="43180">
                <a:moveTo>
                  <a:pt x="0" y="42672"/>
                </a:moveTo>
                <a:lnTo>
                  <a:pt x="10692385" y="42672"/>
                </a:lnTo>
                <a:lnTo>
                  <a:pt x="10692385" y="0"/>
                </a:lnTo>
                <a:lnTo>
                  <a:pt x="0" y="0"/>
                </a:lnTo>
                <a:lnTo>
                  <a:pt x="0" y="42672"/>
                </a:lnTo>
                <a:close/>
              </a:path>
            </a:pathLst>
          </a:custGeom>
          <a:solidFill>
            <a:srgbClr val="B8ACC8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" name="object 13"/>
          <p:cNvSpPr/>
          <p:nvPr/>
        </p:nvSpPr>
        <p:spPr>
          <a:xfrm>
            <a:off x="0" y="1016508"/>
            <a:ext cx="10692765" cy="29209"/>
          </a:xfrm>
          <a:custGeom>
            <a:avLst/>
            <a:gdLst/>
            <a:ahLst/>
            <a:cxnLst/>
            <a:rect l="l" t="t" r="r" b="b"/>
            <a:pathLst>
              <a:path w="10692765" h="29209">
                <a:moveTo>
                  <a:pt x="0" y="28956"/>
                </a:moveTo>
                <a:lnTo>
                  <a:pt x="10692385" y="28956"/>
                </a:lnTo>
                <a:lnTo>
                  <a:pt x="10692385" y="0"/>
                </a:lnTo>
                <a:lnTo>
                  <a:pt x="0" y="0"/>
                </a:lnTo>
                <a:lnTo>
                  <a:pt x="0" y="28956"/>
                </a:lnTo>
                <a:close/>
              </a:path>
            </a:pathLst>
          </a:custGeom>
          <a:solidFill>
            <a:srgbClr val="B6AAC8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" name="object 14"/>
          <p:cNvSpPr/>
          <p:nvPr/>
        </p:nvSpPr>
        <p:spPr>
          <a:xfrm>
            <a:off x="0" y="1045464"/>
            <a:ext cx="10692765" cy="29209"/>
          </a:xfrm>
          <a:custGeom>
            <a:avLst/>
            <a:gdLst/>
            <a:ahLst/>
            <a:cxnLst/>
            <a:rect l="l" t="t" r="r" b="b"/>
            <a:pathLst>
              <a:path w="10692765" h="29209">
                <a:moveTo>
                  <a:pt x="0" y="28956"/>
                </a:moveTo>
                <a:lnTo>
                  <a:pt x="10692385" y="28956"/>
                </a:lnTo>
                <a:lnTo>
                  <a:pt x="10692385" y="0"/>
                </a:lnTo>
                <a:lnTo>
                  <a:pt x="0" y="0"/>
                </a:lnTo>
                <a:lnTo>
                  <a:pt x="0" y="28956"/>
                </a:lnTo>
                <a:close/>
              </a:path>
            </a:pathLst>
          </a:custGeom>
          <a:solidFill>
            <a:srgbClr val="B6AAC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" name="object 15"/>
          <p:cNvSpPr/>
          <p:nvPr/>
        </p:nvSpPr>
        <p:spPr>
          <a:xfrm>
            <a:off x="0" y="1074420"/>
            <a:ext cx="10692765" cy="13970"/>
          </a:xfrm>
          <a:custGeom>
            <a:avLst/>
            <a:gdLst/>
            <a:ahLst/>
            <a:cxnLst/>
            <a:rect l="l" t="t" r="r" b="b"/>
            <a:pathLst>
              <a:path w="10692765" h="13969">
                <a:moveTo>
                  <a:pt x="0" y="13715"/>
                </a:moveTo>
                <a:lnTo>
                  <a:pt x="10692385" y="13715"/>
                </a:lnTo>
                <a:lnTo>
                  <a:pt x="10692385" y="0"/>
                </a:lnTo>
                <a:lnTo>
                  <a:pt x="0" y="0"/>
                </a:lnTo>
                <a:lnTo>
                  <a:pt x="0" y="13715"/>
                </a:lnTo>
                <a:close/>
              </a:path>
            </a:pathLst>
          </a:custGeom>
          <a:solidFill>
            <a:srgbClr val="B6A8C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" name="object 16"/>
          <p:cNvSpPr/>
          <p:nvPr/>
        </p:nvSpPr>
        <p:spPr>
          <a:xfrm>
            <a:off x="0" y="1088136"/>
            <a:ext cx="10692765" cy="15240"/>
          </a:xfrm>
          <a:custGeom>
            <a:avLst/>
            <a:gdLst/>
            <a:ahLst/>
            <a:cxnLst/>
            <a:rect l="l" t="t" r="r" b="b"/>
            <a:pathLst>
              <a:path w="10692765" h="15240">
                <a:moveTo>
                  <a:pt x="0" y="15239"/>
                </a:moveTo>
                <a:lnTo>
                  <a:pt x="10692385" y="15239"/>
                </a:lnTo>
                <a:lnTo>
                  <a:pt x="10692385" y="0"/>
                </a:lnTo>
                <a:lnTo>
                  <a:pt x="0" y="0"/>
                </a:lnTo>
                <a:lnTo>
                  <a:pt x="0" y="15239"/>
                </a:lnTo>
                <a:close/>
              </a:path>
            </a:pathLst>
          </a:custGeom>
          <a:solidFill>
            <a:srgbClr val="B5A8C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" name="object 17"/>
          <p:cNvSpPr/>
          <p:nvPr/>
        </p:nvSpPr>
        <p:spPr>
          <a:xfrm>
            <a:off x="0" y="1103375"/>
            <a:ext cx="10692765" cy="29209"/>
          </a:xfrm>
          <a:custGeom>
            <a:avLst/>
            <a:gdLst/>
            <a:ahLst/>
            <a:cxnLst/>
            <a:rect l="l" t="t" r="r" b="b"/>
            <a:pathLst>
              <a:path w="10692765" h="29209">
                <a:moveTo>
                  <a:pt x="0" y="28956"/>
                </a:moveTo>
                <a:lnTo>
                  <a:pt x="10692385" y="28956"/>
                </a:lnTo>
                <a:lnTo>
                  <a:pt x="10692385" y="0"/>
                </a:lnTo>
                <a:lnTo>
                  <a:pt x="0" y="0"/>
                </a:lnTo>
                <a:lnTo>
                  <a:pt x="0" y="28956"/>
                </a:lnTo>
                <a:close/>
              </a:path>
            </a:pathLst>
          </a:custGeom>
          <a:solidFill>
            <a:srgbClr val="B5A8C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" name="object 18"/>
          <p:cNvSpPr/>
          <p:nvPr/>
        </p:nvSpPr>
        <p:spPr>
          <a:xfrm>
            <a:off x="0" y="1132332"/>
            <a:ext cx="10692765" cy="13970"/>
          </a:xfrm>
          <a:custGeom>
            <a:avLst/>
            <a:gdLst/>
            <a:ahLst/>
            <a:cxnLst/>
            <a:rect l="l" t="t" r="r" b="b"/>
            <a:pathLst>
              <a:path w="10692765" h="13969">
                <a:moveTo>
                  <a:pt x="0" y="13716"/>
                </a:moveTo>
                <a:lnTo>
                  <a:pt x="10692385" y="13716"/>
                </a:lnTo>
                <a:lnTo>
                  <a:pt x="10692385" y="0"/>
                </a:lnTo>
                <a:lnTo>
                  <a:pt x="0" y="0"/>
                </a:lnTo>
                <a:lnTo>
                  <a:pt x="0" y="13716"/>
                </a:lnTo>
                <a:close/>
              </a:path>
            </a:pathLst>
          </a:custGeom>
          <a:solidFill>
            <a:srgbClr val="B3A8C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" name="object 19"/>
          <p:cNvSpPr/>
          <p:nvPr/>
        </p:nvSpPr>
        <p:spPr>
          <a:xfrm>
            <a:off x="0" y="1146048"/>
            <a:ext cx="10692765" cy="13970"/>
          </a:xfrm>
          <a:custGeom>
            <a:avLst/>
            <a:gdLst/>
            <a:ahLst/>
            <a:cxnLst/>
            <a:rect l="l" t="t" r="r" b="b"/>
            <a:pathLst>
              <a:path w="10692765" h="13969">
                <a:moveTo>
                  <a:pt x="0" y="13716"/>
                </a:moveTo>
                <a:lnTo>
                  <a:pt x="10692385" y="13716"/>
                </a:lnTo>
                <a:lnTo>
                  <a:pt x="10692385" y="0"/>
                </a:lnTo>
                <a:lnTo>
                  <a:pt x="0" y="0"/>
                </a:lnTo>
                <a:lnTo>
                  <a:pt x="0" y="13716"/>
                </a:lnTo>
                <a:close/>
              </a:path>
            </a:pathLst>
          </a:custGeom>
          <a:solidFill>
            <a:srgbClr val="B3A7C4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" name="object 20"/>
          <p:cNvSpPr/>
          <p:nvPr/>
        </p:nvSpPr>
        <p:spPr>
          <a:xfrm>
            <a:off x="0" y="1159764"/>
            <a:ext cx="10692765" cy="29209"/>
          </a:xfrm>
          <a:custGeom>
            <a:avLst/>
            <a:gdLst/>
            <a:ahLst/>
            <a:cxnLst/>
            <a:rect l="l" t="t" r="r" b="b"/>
            <a:pathLst>
              <a:path w="10692765" h="29209">
                <a:moveTo>
                  <a:pt x="0" y="28956"/>
                </a:moveTo>
                <a:lnTo>
                  <a:pt x="10692385" y="28956"/>
                </a:lnTo>
                <a:lnTo>
                  <a:pt x="10692385" y="0"/>
                </a:lnTo>
                <a:lnTo>
                  <a:pt x="0" y="0"/>
                </a:lnTo>
                <a:lnTo>
                  <a:pt x="0" y="28956"/>
                </a:lnTo>
                <a:close/>
              </a:path>
            </a:pathLst>
          </a:custGeom>
          <a:solidFill>
            <a:srgbClr val="B3A7C4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" name="object 21"/>
          <p:cNvSpPr/>
          <p:nvPr/>
        </p:nvSpPr>
        <p:spPr>
          <a:xfrm>
            <a:off x="0" y="1188720"/>
            <a:ext cx="10692765" cy="13970"/>
          </a:xfrm>
          <a:custGeom>
            <a:avLst/>
            <a:gdLst/>
            <a:ahLst/>
            <a:cxnLst/>
            <a:rect l="l" t="t" r="r" b="b"/>
            <a:pathLst>
              <a:path w="10692765" h="13969">
                <a:moveTo>
                  <a:pt x="0" y="13715"/>
                </a:moveTo>
                <a:lnTo>
                  <a:pt x="10692385" y="13715"/>
                </a:lnTo>
                <a:lnTo>
                  <a:pt x="10692385" y="0"/>
                </a:lnTo>
                <a:lnTo>
                  <a:pt x="0" y="0"/>
                </a:lnTo>
                <a:lnTo>
                  <a:pt x="0" y="13715"/>
                </a:lnTo>
                <a:close/>
              </a:path>
            </a:pathLst>
          </a:custGeom>
          <a:solidFill>
            <a:srgbClr val="B3A5C4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" name="object 22"/>
          <p:cNvSpPr/>
          <p:nvPr/>
        </p:nvSpPr>
        <p:spPr>
          <a:xfrm>
            <a:off x="0" y="1202436"/>
            <a:ext cx="10692765" cy="15240"/>
          </a:xfrm>
          <a:custGeom>
            <a:avLst/>
            <a:gdLst/>
            <a:ahLst/>
            <a:cxnLst/>
            <a:rect l="l" t="t" r="r" b="b"/>
            <a:pathLst>
              <a:path w="10692765" h="15240">
                <a:moveTo>
                  <a:pt x="0" y="15239"/>
                </a:moveTo>
                <a:lnTo>
                  <a:pt x="10692385" y="15239"/>
                </a:lnTo>
                <a:lnTo>
                  <a:pt x="10692385" y="0"/>
                </a:lnTo>
                <a:lnTo>
                  <a:pt x="0" y="0"/>
                </a:lnTo>
                <a:lnTo>
                  <a:pt x="0" y="15239"/>
                </a:lnTo>
                <a:close/>
              </a:path>
            </a:pathLst>
          </a:custGeom>
          <a:solidFill>
            <a:srgbClr val="B1A5C3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" name="object 23"/>
          <p:cNvSpPr/>
          <p:nvPr/>
        </p:nvSpPr>
        <p:spPr>
          <a:xfrm>
            <a:off x="0" y="1217675"/>
            <a:ext cx="10692765" cy="29209"/>
          </a:xfrm>
          <a:custGeom>
            <a:avLst/>
            <a:gdLst/>
            <a:ahLst/>
            <a:cxnLst/>
            <a:rect l="l" t="t" r="r" b="b"/>
            <a:pathLst>
              <a:path w="10692765" h="29209">
                <a:moveTo>
                  <a:pt x="0" y="28956"/>
                </a:moveTo>
                <a:lnTo>
                  <a:pt x="10692385" y="28956"/>
                </a:lnTo>
                <a:lnTo>
                  <a:pt x="10692385" y="0"/>
                </a:lnTo>
                <a:lnTo>
                  <a:pt x="0" y="0"/>
                </a:lnTo>
                <a:lnTo>
                  <a:pt x="0" y="28956"/>
                </a:lnTo>
                <a:close/>
              </a:path>
            </a:pathLst>
          </a:custGeom>
          <a:solidFill>
            <a:srgbClr val="B1A5C3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" name="object 24"/>
          <p:cNvSpPr/>
          <p:nvPr/>
        </p:nvSpPr>
        <p:spPr>
          <a:xfrm>
            <a:off x="0" y="1246632"/>
            <a:ext cx="10692765" cy="13970"/>
          </a:xfrm>
          <a:custGeom>
            <a:avLst/>
            <a:gdLst/>
            <a:ahLst/>
            <a:cxnLst/>
            <a:rect l="l" t="t" r="r" b="b"/>
            <a:pathLst>
              <a:path w="10692765" h="13969">
                <a:moveTo>
                  <a:pt x="0" y="13716"/>
                </a:moveTo>
                <a:lnTo>
                  <a:pt x="10692385" y="13716"/>
                </a:lnTo>
                <a:lnTo>
                  <a:pt x="10692385" y="0"/>
                </a:lnTo>
                <a:lnTo>
                  <a:pt x="0" y="0"/>
                </a:lnTo>
                <a:lnTo>
                  <a:pt x="0" y="13716"/>
                </a:lnTo>
                <a:close/>
              </a:path>
            </a:pathLst>
          </a:custGeom>
          <a:solidFill>
            <a:srgbClr val="B1A3C3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" name="object 25"/>
          <p:cNvSpPr/>
          <p:nvPr/>
        </p:nvSpPr>
        <p:spPr>
          <a:xfrm>
            <a:off x="0" y="1260348"/>
            <a:ext cx="10692765" cy="13970"/>
          </a:xfrm>
          <a:custGeom>
            <a:avLst/>
            <a:gdLst/>
            <a:ahLst/>
            <a:cxnLst/>
            <a:rect l="l" t="t" r="r" b="b"/>
            <a:pathLst>
              <a:path w="10692765" h="13969">
                <a:moveTo>
                  <a:pt x="0" y="13715"/>
                </a:moveTo>
                <a:lnTo>
                  <a:pt x="10692385" y="13715"/>
                </a:lnTo>
                <a:lnTo>
                  <a:pt x="10692385" y="0"/>
                </a:lnTo>
                <a:lnTo>
                  <a:pt x="0" y="0"/>
                </a:lnTo>
                <a:lnTo>
                  <a:pt x="0" y="13715"/>
                </a:lnTo>
                <a:close/>
              </a:path>
            </a:pathLst>
          </a:custGeom>
          <a:solidFill>
            <a:srgbClr val="B1A3C3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" name="object 26"/>
          <p:cNvSpPr/>
          <p:nvPr/>
        </p:nvSpPr>
        <p:spPr>
          <a:xfrm>
            <a:off x="0" y="1274063"/>
            <a:ext cx="10692765" cy="29209"/>
          </a:xfrm>
          <a:custGeom>
            <a:avLst/>
            <a:gdLst/>
            <a:ahLst/>
            <a:cxnLst/>
            <a:rect l="l" t="t" r="r" b="b"/>
            <a:pathLst>
              <a:path w="10692765" h="29209">
                <a:moveTo>
                  <a:pt x="0" y="28956"/>
                </a:moveTo>
                <a:lnTo>
                  <a:pt x="10692385" y="28956"/>
                </a:lnTo>
                <a:lnTo>
                  <a:pt x="10692385" y="0"/>
                </a:lnTo>
                <a:lnTo>
                  <a:pt x="0" y="0"/>
                </a:lnTo>
                <a:lnTo>
                  <a:pt x="0" y="28956"/>
                </a:lnTo>
                <a:close/>
              </a:path>
            </a:pathLst>
          </a:custGeom>
          <a:solidFill>
            <a:srgbClr val="B1A3C3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" name="object 27"/>
          <p:cNvSpPr/>
          <p:nvPr/>
        </p:nvSpPr>
        <p:spPr>
          <a:xfrm>
            <a:off x="0" y="1303020"/>
            <a:ext cx="10692765" cy="29209"/>
          </a:xfrm>
          <a:custGeom>
            <a:avLst/>
            <a:gdLst/>
            <a:ahLst/>
            <a:cxnLst/>
            <a:rect l="l" t="t" r="r" b="b"/>
            <a:pathLst>
              <a:path w="10692765" h="29209">
                <a:moveTo>
                  <a:pt x="0" y="28955"/>
                </a:moveTo>
                <a:lnTo>
                  <a:pt x="10692385" y="28955"/>
                </a:lnTo>
                <a:lnTo>
                  <a:pt x="10692385" y="0"/>
                </a:lnTo>
                <a:lnTo>
                  <a:pt x="0" y="0"/>
                </a:lnTo>
                <a:lnTo>
                  <a:pt x="0" y="28955"/>
                </a:lnTo>
                <a:close/>
              </a:path>
            </a:pathLst>
          </a:custGeom>
          <a:solidFill>
            <a:srgbClr val="AFA1C3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8" name="object 28"/>
          <p:cNvSpPr/>
          <p:nvPr/>
        </p:nvSpPr>
        <p:spPr>
          <a:xfrm>
            <a:off x="0" y="1331975"/>
            <a:ext cx="10692765" cy="29209"/>
          </a:xfrm>
          <a:custGeom>
            <a:avLst/>
            <a:gdLst/>
            <a:ahLst/>
            <a:cxnLst/>
            <a:rect l="l" t="t" r="r" b="b"/>
            <a:pathLst>
              <a:path w="10692765" h="29209">
                <a:moveTo>
                  <a:pt x="0" y="28956"/>
                </a:moveTo>
                <a:lnTo>
                  <a:pt x="10692385" y="28956"/>
                </a:lnTo>
                <a:lnTo>
                  <a:pt x="10692385" y="0"/>
                </a:lnTo>
                <a:lnTo>
                  <a:pt x="0" y="0"/>
                </a:lnTo>
                <a:lnTo>
                  <a:pt x="0" y="28956"/>
                </a:lnTo>
                <a:close/>
              </a:path>
            </a:pathLst>
          </a:custGeom>
          <a:solidFill>
            <a:srgbClr val="AFA1C3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9" name="object 29"/>
          <p:cNvSpPr/>
          <p:nvPr/>
        </p:nvSpPr>
        <p:spPr>
          <a:xfrm>
            <a:off x="0" y="1360932"/>
            <a:ext cx="10692765" cy="13970"/>
          </a:xfrm>
          <a:custGeom>
            <a:avLst/>
            <a:gdLst/>
            <a:ahLst/>
            <a:cxnLst/>
            <a:rect l="l" t="t" r="r" b="b"/>
            <a:pathLst>
              <a:path w="10692765" h="13969">
                <a:moveTo>
                  <a:pt x="0" y="13716"/>
                </a:moveTo>
                <a:lnTo>
                  <a:pt x="10692385" y="13716"/>
                </a:lnTo>
                <a:lnTo>
                  <a:pt x="10692385" y="0"/>
                </a:lnTo>
                <a:lnTo>
                  <a:pt x="0" y="0"/>
                </a:lnTo>
                <a:lnTo>
                  <a:pt x="0" y="13716"/>
                </a:lnTo>
                <a:close/>
              </a:path>
            </a:pathLst>
          </a:custGeom>
          <a:solidFill>
            <a:srgbClr val="AFA0C3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0" name="object 30"/>
          <p:cNvSpPr/>
          <p:nvPr/>
        </p:nvSpPr>
        <p:spPr>
          <a:xfrm>
            <a:off x="0" y="1374648"/>
            <a:ext cx="10692765" cy="15240"/>
          </a:xfrm>
          <a:custGeom>
            <a:avLst/>
            <a:gdLst/>
            <a:ahLst/>
            <a:cxnLst/>
            <a:rect l="l" t="t" r="r" b="b"/>
            <a:pathLst>
              <a:path w="10692765" h="15240">
                <a:moveTo>
                  <a:pt x="0" y="15239"/>
                </a:moveTo>
                <a:lnTo>
                  <a:pt x="10692385" y="15239"/>
                </a:lnTo>
                <a:lnTo>
                  <a:pt x="10692385" y="0"/>
                </a:lnTo>
                <a:lnTo>
                  <a:pt x="0" y="0"/>
                </a:lnTo>
                <a:lnTo>
                  <a:pt x="0" y="15239"/>
                </a:lnTo>
                <a:close/>
              </a:path>
            </a:pathLst>
          </a:custGeom>
          <a:solidFill>
            <a:srgbClr val="AEA0C1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1" name="object 31"/>
          <p:cNvSpPr/>
          <p:nvPr/>
        </p:nvSpPr>
        <p:spPr>
          <a:xfrm>
            <a:off x="0" y="1389888"/>
            <a:ext cx="10692765" cy="43180"/>
          </a:xfrm>
          <a:custGeom>
            <a:avLst/>
            <a:gdLst/>
            <a:ahLst/>
            <a:cxnLst/>
            <a:rect l="l" t="t" r="r" b="b"/>
            <a:pathLst>
              <a:path w="10692765" h="43180">
                <a:moveTo>
                  <a:pt x="0" y="42671"/>
                </a:moveTo>
                <a:lnTo>
                  <a:pt x="10692385" y="42671"/>
                </a:lnTo>
                <a:lnTo>
                  <a:pt x="10692385" y="0"/>
                </a:lnTo>
                <a:lnTo>
                  <a:pt x="0" y="0"/>
                </a:lnTo>
                <a:lnTo>
                  <a:pt x="0" y="42671"/>
                </a:lnTo>
                <a:close/>
              </a:path>
            </a:pathLst>
          </a:custGeom>
          <a:solidFill>
            <a:srgbClr val="AE9EC1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2" name="object 32"/>
          <p:cNvSpPr/>
          <p:nvPr/>
        </p:nvSpPr>
        <p:spPr>
          <a:xfrm>
            <a:off x="0" y="1432559"/>
            <a:ext cx="10692765" cy="43180"/>
          </a:xfrm>
          <a:custGeom>
            <a:avLst/>
            <a:gdLst/>
            <a:ahLst/>
            <a:cxnLst/>
            <a:rect l="l" t="t" r="r" b="b"/>
            <a:pathLst>
              <a:path w="10692765" h="43180">
                <a:moveTo>
                  <a:pt x="0" y="42672"/>
                </a:moveTo>
                <a:lnTo>
                  <a:pt x="10692385" y="42672"/>
                </a:lnTo>
                <a:lnTo>
                  <a:pt x="10692385" y="0"/>
                </a:lnTo>
                <a:lnTo>
                  <a:pt x="0" y="0"/>
                </a:lnTo>
                <a:lnTo>
                  <a:pt x="0" y="42672"/>
                </a:lnTo>
                <a:close/>
              </a:path>
            </a:pathLst>
          </a:custGeom>
          <a:solidFill>
            <a:srgbClr val="AC9EC1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3" name="object 33"/>
          <p:cNvSpPr/>
          <p:nvPr/>
        </p:nvSpPr>
        <p:spPr>
          <a:xfrm>
            <a:off x="0" y="1475232"/>
            <a:ext cx="10692765" cy="13970"/>
          </a:xfrm>
          <a:custGeom>
            <a:avLst/>
            <a:gdLst/>
            <a:ahLst/>
            <a:cxnLst/>
            <a:rect l="l" t="t" r="r" b="b"/>
            <a:pathLst>
              <a:path w="10692765" h="13969">
                <a:moveTo>
                  <a:pt x="0" y="13716"/>
                </a:moveTo>
                <a:lnTo>
                  <a:pt x="10692385" y="13716"/>
                </a:lnTo>
                <a:lnTo>
                  <a:pt x="10692385" y="0"/>
                </a:lnTo>
                <a:lnTo>
                  <a:pt x="0" y="0"/>
                </a:lnTo>
                <a:lnTo>
                  <a:pt x="0" y="13716"/>
                </a:lnTo>
                <a:close/>
              </a:path>
            </a:pathLst>
          </a:custGeom>
          <a:solidFill>
            <a:srgbClr val="AC9CC1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4" name="object 34"/>
          <p:cNvSpPr/>
          <p:nvPr/>
        </p:nvSpPr>
        <p:spPr>
          <a:xfrm>
            <a:off x="0" y="1488948"/>
            <a:ext cx="10692765" cy="15240"/>
          </a:xfrm>
          <a:custGeom>
            <a:avLst/>
            <a:gdLst/>
            <a:ahLst/>
            <a:cxnLst/>
            <a:rect l="l" t="t" r="r" b="b"/>
            <a:pathLst>
              <a:path w="10692765" h="15240">
                <a:moveTo>
                  <a:pt x="0" y="15239"/>
                </a:moveTo>
                <a:lnTo>
                  <a:pt x="10692385" y="15239"/>
                </a:lnTo>
                <a:lnTo>
                  <a:pt x="10692385" y="0"/>
                </a:lnTo>
                <a:lnTo>
                  <a:pt x="0" y="0"/>
                </a:lnTo>
                <a:lnTo>
                  <a:pt x="0" y="15239"/>
                </a:lnTo>
                <a:close/>
              </a:path>
            </a:pathLst>
          </a:custGeom>
          <a:solidFill>
            <a:srgbClr val="AC9CB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5" name="object 35"/>
          <p:cNvSpPr/>
          <p:nvPr/>
        </p:nvSpPr>
        <p:spPr>
          <a:xfrm>
            <a:off x="0" y="1504188"/>
            <a:ext cx="10692765" cy="29209"/>
          </a:xfrm>
          <a:custGeom>
            <a:avLst/>
            <a:gdLst/>
            <a:ahLst/>
            <a:cxnLst/>
            <a:rect l="l" t="t" r="r" b="b"/>
            <a:pathLst>
              <a:path w="10692765" h="29209">
                <a:moveTo>
                  <a:pt x="0" y="28956"/>
                </a:moveTo>
                <a:lnTo>
                  <a:pt x="10692385" y="28956"/>
                </a:lnTo>
                <a:lnTo>
                  <a:pt x="10692385" y="0"/>
                </a:lnTo>
                <a:lnTo>
                  <a:pt x="0" y="0"/>
                </a:lnTo>
                <a:lnTo>
                  <a:pt x="0" y="28956"/>
                </a:lnTo>
                <a:close/>
              </a:path>
            </a:pathLst>
          </a:custGeom>
          <a:solidFill>
            <a:srgbClr val="AA9CB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6" name="object 36"/>
          <p:cNvSpPr/>
          <p:nvPr/>
        </p:nvSpPr>
        <p:spPr>
          <a:xfrm>
            <a:off x="0" y="1533144"/>
            <a:ext cx="10692765" cy="13970"/>
          </a:xfrm>
          <a:custGeom>
            <a:avLst/>
            <a:gdLst/>
            <a:ahLst/>
            <a:cxnLst/>
            <a:rect l="l" t="t" r="r" b="b"/>
            <a:pathLst>
              <a:path w="10692765" h="13969">
                <a:moveTo>
                  <a:pt x="0" y="13715"/>
                </a:moveTo>
                <a:lnTo>
                  <a:pt x="10692385" y="13715"/>
                </a:lnTo>
                <a:lnTo>
                  <a:pt x="10692385" y="0"/>
                </a:lnTo>
                <a:lnTo>
                  <a:pt x="0" y="0"/>
                </a:lnTo>
                <a:lnTo>
                  <a:pt x="0" y="13715"/>
                </a:lnTo>
                <a:close/>
              </a:path>
            </a:pathLst>
          </a:custGeom>
          <a:solidFill>
            <a:srgbClr val="AA9AB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7" name="object 37"/>
          <p:cNvSpPr/>
          <p:nvPr/>
        </p:nvSpPr>
        <p:spPr>
          <a:xfrm>
            <a:off x="0" y="1546860"/>
            <a:ext cx="10692765" cy="13970"/>
          </a:xfrm>
          <a:custGeom>
            <a:avLst/>
            <a:gdLst/>
            <a:ahLst/>
            <a:cxnLst/>
            <a:rect l="l" t="t" r="r" b="b"/>
            <a:pathLst>
              <a:path w="10692765" h="13969">
                <a:moveTo>
                  <a:pt x="0" y="13716"/>
                </a:moveTo>
                <a:lnTo>
                  <a:pt x="10692385" y="13716"/>
                </a:lnTo>
                <a:lnTo>
                  <a:pt x="10692385" y="0"/>
                </a:lnTo>
                <a:lnTo>
                  <a:pt x="0" y="0"/>
                </a:lnTo>
                <a:lnTo>
                  <a:pt x="0" y="13716"/>
                </a:lnTo>
                <a:close/>
              </a:path>
            </a:pathLst>
          </a:custGeom>
          <a:solidFill>
            <a:srgbClr val="AA9AB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8" name="object 38"/>
          <p:cNvSpPr/>
          <p:nvPr/>
        </p:nvSpPr>
        <p:spPr>
          <a:xfrm>
            <a:off x="0" y="1560575"/>
            <a:ext cx="10692765" cy="29209"/>
          </a:xfrm>
          <a:custGeom>
            <a:avLst/>
            <a:gdLst/>
            <a:ahLst/>
            <a:cxnLst/>
            <a:rect l="l" t="t" r="r" b="b"/>
            <a:pathLst>
              <a:path w="10692765" h="29209">
                <a:moveTo>
                  <a:pt x="0" y="28956"/>
                </a:moveTo>
                <a:lnTo>
                  <a:pt x="10692385" y="28956"/>
                </a:lnTo>
                <a:lnTo>
                  <a:pt x="10692385" y="0"/>
                </a:lnTo>
                <a:lnTo>
                  <a:pt x="0" y="0"/>
                </a:lnTo>
                <a:lnTo>
                  <a:pt x="0" y="28956"/>
                </a:lnTo>
                <a:close/>
              </a:path>
            </a:pathLst>
          </a:custGeom>
          <a:solidFill>
            <a:srgbClr val="AA9AB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9" name="object 39"/>
          <p:cNvSpPr/>
          <p:nvPr/>
        </p:nvSpPr>
        <p:spPr>
          <a:xfrm>
            <a:off x="0" y="1589532"/>
            <a:ext cx="10692765" cy="15240"/>
          </a:xfrm>
          <a:custGeom>
            <a:avLst/>
            <a:gdLst/>
            <a:ahLst/>
            <a:cxnLst/>
            <a:rect l="l" t="t" r="r" b="b"/>
            <a:pathLst>
              <a:path w="10692765" h="15240">
                <a:moveTo>
                  <a:pt x="0" y="15239"/>
                </a:moveTo>
                <a:lnTo>
                  <a:pt x="10692385" y="15239"/>
                </a:lnTo>
                <a:lnTo>
                  <a:pt x="10692385" y="0"/>
                </a:lnTo>
                <a:lnTo>
                  <a:pt x="0" y="0"/>
                </a:lnTo>
                <a:lnTo>
                  <a:pt x="0" y="15239"/>
                </a:lnTo>
                <a:close/>
              </a:path>
            </a:pathLst>
          </a:custGeom>
          <a:solidFill>
            <a:srgbClr val="A899B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0" name="object 40"/>
          <p:cNvSpPr/>
          <p:nvPr/>
        </p:nvSpPr>
        <p:spPr>
          <a:xfrm>
            <a:off x="0" y="1604772"/>
            <a:ext cx="10692765" cy="13970"/>
          </a:xfrm>
          <a:custGeom>
            <a:avLst/>
            <a:gdLst/>
            <a:ahLst/>
            <a:cxnLst/>
            <a:rect l="l" t="t" r="r" b="b"/>
            <a:pathLst>
              <a:path w="10692765" h="13969">
                <a:moveTo>
                  <a:pt x="0" y="13716"/>
                </a:moveTo>
                <a:lnTo>
                  <a:pt x="10692385" y="13716"/>
                </a:lnTo>
                <a:lnTo>
                  <a:pt x="10692385" y="0"/>
                </a:lnTo>
                <a:lnTo>
                  <a:pt x="0" y="0"/>
                </a:lnTo>
                <a:lnTo>
                  <a:pt x="0" y="13716"/>
                </a:lnTo>
                <a:close/>
              </a:path>
            </a:pathLst>
          </a:custGeom>
          <a:solidFill>
            <a:srgbClr val="A899B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1" name="object 41"/>
          <p:cNvSpPr/>
          <p:nvPr/>
        </p:nvSpPr>
        <p:spPr>
          <a:xfrm>
            <a:off x="0" y="1618488"/>
            <a:ext cx="10692765" cy="29209"/>
          </a:xfrm>
          <a:custGeom>
            <a:avLst/>
            <a:gdLst/>
            <a:ahLst/>
            <a:cxnLst/>
            <a:rect l="l" t="t" r="r" b="b"/>
            <a:pathLst>
              <a:path w="10692765" h="29210">
                <a:moveTo>
                  <a:pt x="0" y="28956"/>
                </a:moveTo>
                <a:lnTo>
                  <a:pt x="10692385" y="28956"/>
                </a:lnTo>
                <a:lnTo>
                  <a:pt x="10692385" y="0"/>
                </a:lnTo>
                <a:lnTo>
                  <a:pt x="0" y="0"/>
                </a:lnTo>
                <a:lnTo>
                  <a:pt x="0" y="28956"/>
                </a:lnTo>
                <a:close/>
              </a:path>
            </a:pathLst>
          </a:custGeom>
          <a:solidFill>
            <a:srgbClr val="A897B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2" name="object 42"/>
          <p:cNvSpPr/>
          <p:nvPr/>
        </p:nvSpPr>
        <p:spPr>
          <a:xfrm>
            <a:off x="0" y="1647444"/>
            <a:ext cx="10692765" cy="13970"/>
          </a:xfrm>
          <a:custGeom>
            <a:avLst/>
            <a:gdLst/>
            <a:ahLst/>
            <a:cxnLst/>
            <a:rect l="l" t="t" r="r" b="b"/>
            <a:pathLst>
              <a:path w="10692765" h="13969">
                <a:moveTo>
                  <a:pt x="0" y="13715"/>
                </a:moveTo>
                <a:lnTo>
                  <a:pt x="10692385" y="13715"/>
                </a:lnTo>
                <a:lnTo>
                  <a:pt x="10692385" y="0"/>
                </a:lnTo>
                <a:lnTo>
                  <a:pt x="0" y="0"/>
                </a:lnTo>
                <a:lnTo>
                  <a:pt x="0" y="13715"/>
                </a:lnTo>
                <a:close/>
              </a:path>
            </a:pathLst>
          </a:custGeom>
          <a:solidFill>
            <a:srgbClr val="A897B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3" name="object 43"/>
          <p:cNvSpPr/>
          <p:nvPr/>
        </p:nvSpPr>
        <p:spPr>
          <a:xfrm>
            <a:off x="0" y="1661160"/>
            <a:ext cx="10692765" cy="13970"/>
          </a:xfrm>
          <a:custGeom>
            <a:avLst/>
            <a:gdLst/>
            <a:ahLst/>
            <a:cxnLst/>
            <a:rect l="l" t="t" r="r" b="b"/>
            <a:pathLst>
              <a:path w="10692765" h="13969">
                <a:moveTo>
                  <a:pt x="0" y="13716"/>
                </a:moveTo>
                <a:lnTo>
                  <a:pt x="10692385" y="13716"/>
                </a:lnTo>
                <a:lnTo>
                  <a:pt x="10692385" y="0"/>
                </a:lnTo>
                <a:lnTo>
                  <a:pt x="0" y="0"/>
                </a:lnTo>
                <a:lnTo>
                  <a:pt x="0" y="13716"/>
                </a:lnTo>
                <a:close/>
              </a:path>
            </a:pathLst>
          </a:custGeom>
          <a:solidFill>
            <a:srgbClr val="A797BD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4" name="object 44"/>
          <p:cNvSpPr/>
          <p:nvPr/>
        </p:nvSpPr>
        <p:spPr>
          <a:xfrm>
            <a:off x="0" y="1674876"/>
            <a:ext cx="10692765" cy="15240"/>
          </a:xfrm>
          <a:custGeom>
            <a:avLst/>
            <a:gdLst/>
            <a:ahLst/>
            <a:cxnLst/>
            <a:rect l="l" t="t" r="r" b="b"/>
            <a:pathLst>
              <a:path w="10692765" h="15239">
                <a:moveTo>
                  <a:pt x="0" y="15239"/>
                </a:moveTo>
                <a:lnTo>
                  <a:pt x="10692385" y="15239"/>
                </a:lnTo>
                <a:lnTo>
                  <a:pt x="10692385" y="0"/>
                </a:lnTo>
                <a:lnTo>
                  <a:pt x="0" y="0"/>
                </a:lnTo>
                <a:lnTo>
                  <a:pt x="0" y="15239"/>
                </a:lnTo>
                <a:close/>
              </a:path>
            </a:pathLst>
          </a:custGeom>
          <a:solidFill>
            <a:srgbClr val="A795BD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5" name="object 45"/>
          <p:cNvSpPr/>
          <p:nvPr/>
        </p:nvSpPr>
        <p:spPr>
          <a:xfrm>
            <a:off x="0" y="772667"/>
            <a:ext cx="10692765" cy="920750"/>
          </a:xfrm>
          <a:custGeom>
            <a:avLst/>
            <a:gdLst/>
            <a:ahLst/>
            <a:cxnLst/>
            <a:rect l="l" t="t" r="r" b="b"/>
            <a:pathLst>
              <a:path w="10692765" h="920750">
                <a:moveTo>
                  <a:pt x="3048" y="917448"/>
                </a:moveTo>
                <a:lnTo>
                  <a:pt x="0" y="914400"/>
                </a:lnTo>
                <a:lnTo>
                  <a:pt x="0" y="0"/>
                </a:lnTo>
                <a:lnTo>
                  <a:pt x="10692384" y="0"/>
                </a:lnTo>
                <a:lnTo>
                  <a:pt x="3048" y="0"/>
                </a:lnTo>
                <a:lnTo>
                  <a:pt x="0" y="3048"/>
                </a:lnTo>
                <a:lnTo>
                  <a:pt x="3048" y="3048"/>
                </a:lnTo>
                <a:lnTo>
                  <a:pt x="3048" y="917448"/>
                </a:lnTo>
                <a:close/>
              </a:path>
              <a:path w="10692765" h="920750">
                <a:moveTo>
                  <a:pt x="3048" y="3048"/>
                </a:moveTo>
                <a:lnTo>
                  <a:pt x="0" y="3048"/>
                </a:lnTo>
                <a:lnTo>
                  <a:pt x="3048" y="0"/>
                </a:lnTo>
                <a:lnTo>
                  <a:pt x="3048" y="3048"/>
                </a:lnTo>
                <a:close/>
              </a:path>
              <a:path w="10692765" h="920750">
                <a:moveTo>
                  <a:pt x="10689336" y="3048"/>
                </a:moveTo>
                <a:lnTo>
                  <a:pt x="3048" y="3048"/>
                </a:lnTo>
                <a:lnTo>
                  <a:pt x="3048" y="0"/>
                </a:lnTo>
                <a:lnTo>
                  <a:pt x="10689336" y="0"/>
                </a:lnTo>
                <a:lnTo>
                  <a:pt x="10689336" y="3048"/>
                </a:lnTo>
                <a:close/>
              </a:path>
              <a:path w="10692765" h="920750">
                <a:moveTo>
                  <a:pt x="10689336" y="917448"/>
                </a:moveTo>
                <a:lnTo>
                  <a:pt x="10689336" y="0"/>
                </a:lnTo>
                <a:lnTo>
                  <a:pt x="10692384" y="3048"/>
                </a:lnTo>
                <a:lnTo>
                  <a:pt x="10692384" y="914400"/>
                </a:lnTo>
                <a:lnTo>
                  <a:pt x="10689336" y="917448"/>
                </a:lnTo>
                <a:close/>
              </a:path>
              <a:path w="10692765" h="920750">
                <a:moveTo>
                  <a:pt x="10692384" y="3048"/>
                </a:moveTo>
                <a:lnTo>
                  <a:pt x="10689336" y="0"/>
                </a:lnTo>
                <a:lnTo>
                  <a:pt x="10692384" y="0"/>
                </a:lnTo>
                <a:lnTo>
                  <a:pt x="10692384" y="3048"/>
                </a:lnTo>
                <a:close/>
              </a:path>
              <a:path w="10692765" h="920750">
                <a:moveTo>
                  <a:pt x="10692384" y="920496"/>
                </a:moveTo>
                <a:lnTo>
                  <a:pt x="0" y="920496"/>
                </a:lnTo>
                <a:lnTo>
                  <a:pt x="0" y="914400"/>
                </a:lnTo>
                <a:lnTo>
                  <a:pt x="3048" y="917448"/>
                </a:lnTo>
                <a:lnTo>
                  <a:pt x="10692384" y="917448"/>
                </a:lnTo>
                <a:lnTo>
                  <a:pt x="10692384" y="920496"/>
                </a:lnTo>
                <a:close/>
              </a:path>
              <a:path w="10692765" h="920750">
                <a:moveTo>
                  <a:pt x="10689336" y="917448"/>
                </a:moveTo>
                <a:lnTo>
                  <a:pt x="3048" y="917448"/>
                </a:lnTo>
                <a:lnTo>
                  <a:pt x="3048" y="914400"/>
                </a:lnTo>
                <a:lnTo>
                  <a:pt x="10689336" y="914400"/>
                </a:lnTo>
                <a:lnTo>
                  <a:pt x="10689336" y="917448"/>
                </a:lnTo>
                <a:close/>
              </a:path>
              <a:path w="10692765" h="920750">
                <a:moveTo>
                  <a:pt x="10692384" y="917448"/>
                </a:moveTo>
                <a:lnTo>
                  <a:pt x="10689336" y="917448"/>
                </a:lnTo>
                <a:lnTo>
                  <a:pt x="10692384" y="914400"/>
                </a:lnTo>
                <a:lnTo>
                  <a:pt x="10692384" y="917448"/>
                </a:lnTo>
                <a:close/>
              </a:path>
            </a:pathLst>
          </a:custGeom>
          <a:solidFill>
            <a:srgbClr val="8064A1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6" name="object 46"/>
          <p:cNvSpPr txBox="1">
            <a:spLocks noGrp="1"/>
          </p:cNvSpPr>
          <p:nvPr>
            <p:ph type="title"/>
          </p:nvPr>
        </p:nvSpPr>
        <p:spPr>
          <a:xfrm>
            <a:off x="2645176" y="682178"/>
            <a:ext cx="5396230" cy="53403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35"/>
              </a:spcBef>
            </a:pPr>
            <a:r>
              <a:rPr sz="3300" spc="10" dirty="0" smtClean="0">
                <a:solidFill>
                  <a:srgbClr val="001F60"/>
                </a:solidFill>
              </a:rPr>
              <a:t>П</a:t>
            </a:r>
            <a:r>
              <a:rPr lang="uk-UA" sz="3300" spc="10" dirty="0" smtClean="0">
                <a:solidFill>
                  <a:srgbClr val="001F60"/>
                </a:solidFill>
              </a:rPr>
              <a:t>РОЄКТНО-ОСВІТНІЙ ЦЕНТР</a:t>
            </a:r>
            <a:endParaRPr sz="3300" dirty="0"/>
          </a:p>
        </p:txBody>
      </p:sp>
      <p:sp>
        <p:nvSpPr>
          <p:cNvPr id="47" name="object 47"/>
          <p:cNvSpPr txBox="1"/>
          <p:nvPr/>
        </p:nvSpPr>
        <p:spPr>
          <a:xfrm>
            <a:off x="0" y="1453896"/>
            <a:ext cx="10692765" cy="265586"/>
          </a:xfrm>
          <a:prstGeom prst="rect">
            <a:avLst/>
          </a:prstGeom>
          <a:solidFill>
            <a:srgbClr val="A899BF"/>
          </a:solidFill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ts val="1620"/>
              </a:lnSpc>
            </a:pPr>
            <a:r>
              <a:rPr sz="3300" b="1" spc="5" dirty="0" smtClean="0">
                <a:solidFill>
                  <a:srgbClr val="001F60"/>
                </a:solidFill>
                <a:latin typeface="Calibri"/>
                <a:cs typeface="Calibri"/>
              </a:rPr>
              <a:t>“</a:t>
            </a:r>
            <a:r>
              <a:rPr lang="uk-UA" sz="3300" b="1" spc="5" dirty="0" smtClean="0">
                <a:solidFill>
                  <a:srgbClr val="001F60"/>
                </a:solidFill>
                <a:latin typeface="Calibri"/>
                <a:cs typeface="Calibri"/>
              </a:rPr>
              <a:t>АГЕНТИ ЗМІН</a:t>
            </a:r>
            <a:r>
              <a:rPr sz="3300" b="1" spc="10" dirty="0" smtClean="0">
                <a:solidFill>
                  <a:srgbClr val="001F60"/>
                </a:solidFill>
                <a:latin typeface="Calibri"/>
                <a:cs typeface="Calibri"/>
              </a:rPr>
              <a:t>”</a:t>
            </a:r>
            <a:r>
              <a:rPr lang="uk-UA" sz="3300" spc="20" dirty="0" smtClean="0">
                <a:solidFill>
                  <a:srgbClr val="001F60"/>
                </a:solidFill>
              </a:rPr>
              <a:t> </a:t>
            </a:r>
            <a:r>
              <a:rPr lang="uk-UA" sz="3300" b="1" spc="20" dirty="0">
                <a:solidFill>
                  <a:srgbClr val="001F60"/>
                </a:solidFill>
              </a:rPr>
              <a:t>ПНУ</a:t>
            </a:r>
            <a:endParaRPr sz="3300" b="1" dirty="0">
              <a:latin typeface="Calibri"/>
              <a:cs typeface="Calibri"/>
            </a:endParaRPr>
          </a:p>
        </p:txBody>
      </p:sp>
      <p:sp>
        <p:nvSpPr>
          <p:cNvPr id="48" name="object 48"/>
          <p:cNvSpPr/>
          <p:nvPr/>
        </p:nvSpPr>
        <p:spPr>
          <a:xfrm>
            <a:off x="284480" y="1848992"/>
            <a:ext cx="6858000" cy="3949331"/>
          </a:xfrm>
          <a:custGeom>
            <a:avLst/>
            <a:gdLst/>
            <a:ahLst/>
            <a:cxnLst/>
            <a:rect l="l" t="t" r="r" b="b"/>
            <a:pathLst>
              <a:path w="6151245" h="3855720">
                <a:moveTo>
                  <a:pt x="0" y="0"/>
                </a:moveTo>
                <a:lnTo>
                  <a:pt x="6150863" y="0"/>
                </a:lnTo>
                <a:lnTo>
                  <a:pt x="6150863" y="3855720"/>
                </a:lnTo>
                <a:lnTo>
                  <a:pt x="0" y="3855720"/>
                </a:lnTo>
                <a:lnTo>
                  <a:pt x="0" y="0"/>
                </a:lnTo>
                <a:close/>
              </a:path>
            </a:pathLst>
          </a:custGeom>
          <a:solidFill>
            <a:srgbClr val="CCFF99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0" name="object 50"/>
          <p:cNvSpPr txBox="1"/>
          <p:nvPr/>
        </p:nvSpPr>
        <p:spPr>
          <a:xfrm>
            <a:off x="415037" y="1975651"/>
            <a:ext cx="6596886" cy="3696012"/>
          </a:xfrm>
          <a:prstGeom prst="rect">
            <a:avLst/>
          </a:prstGeom>
        </p:spPr>
        <p:txBody>
          <a:bodyPr vert="horz" wrap="square" lIns="0" tIns="43815" rIns="0" bIns="0" rtlCol="0">
            <a:spAutoFit/>
          </a:bodyPr>
          <a:lstStyle/>
          <a:p>
            <a:pPr marL="12700" marR="5080" algn="just">
              <a:lnSpc>
                <a:spcPct val="90200"/>
              </a:lnSpc>
              <a:spcBef>
                <a:spcPts val="345"/>
              </a:spcBef>
            </a:pPr>
            <a:r>
              <a:rPr sz="1900" spc="-5" dirty="0" err="1" smtClean="0">
                <a:latin typeface="Calibri"/>
                <a:cs typeface="Calibri"/>
              </a:rPr>
              <a:t>Про</a:t>
            </a:r>
            <a:r>
              <a:rPr lang="uk-UA" sz="1900" spc="-5" dirty="0" smtClean="0">
                <a:latin typeface="Calibri"/>
                <a:cs typeface="Calibri"/>
              </a:rPr>
              <a:t>є</a:t>
            </a:r>
            <a:r>
              <a:rPr sz="1900" spc="-5" dirty="0" err="1" smtClean="0">
                <a:latin typeface="Calibri"/>
                <a:cs typeface="Calibri"/>
              </a:rPr>
              <a:t>ктно-освітній</a:t>
            </a:r>
            <a:r>
              <a:rPr sz="1900" spc="-5" dirty="0" smtClean="0">
                <a:latin typeface="Calibri"/>
                <a:cs typeface="Calibri"/>
              </a:rPr>
              <a:t> </a:t>
            </a:r>
            <a:r>
              <a:rPr sz="1900" spc="-5" dirty="0">
                <a:latin typeface="Calibri"/>
                <a:cs typeface="Calibri"/>
              </a:rPr>
              <a:t>центр розвитку інновацій </a:t>
            </a:r>
            <a:r>
              <a:rPr sz="1900" spc="-10" dirty="0">
                <a:latin typeface="Calibri"/>
                <a:cs typeface="Calibri"/>
              </a:rPr>
              <a:t>та  </a:t>
            </a:r>
            <a:r>
              <a:rPr sz="1900" spc="-5" dirty="0">
                <a:latin typeface="Calibri"/>
                <a:cs typeface="Calibri"/>
              </a:rPr>
              <a:t>інвестицій </a:t>
            </a:r>
            <a:r>
              <a:rPr sz="1900" dirty="0">
                <a:latin typeface="Calibri"/>
                <a:cs typeface="Calibri"/>
              </a:rPr>
              <a:t>в регіоні </a:t>
            </a:r>
            <a:r>
              <a:rPr sz="1900" spc="-10" dirty="0">
                <a:latin typeface="Calibri"/>
                <a:cs typeface="Calibri"/>
              </a:rPr>
              <a:t>Прикарпатського </a:t>
            </a:r>
            <a:r>
              <a:rPr sz="1900" spc="-5" dirty="0">
                <a:latin typeface="Calibri"/>
                <a:cs typeface="Calibri"/>
              </a:rPr>
              <a:t>національного  </a:t>
            </a:r>
            <a:r>
              <a:rPr sz="1900" spc="-10" dirty="0">
                <a:latin typeface="Calibri"/>
                <a:cs typeface="Calibri"/>
              </a:rPr>
              <a:t>університету </a:t>
            </a:r>
            <a:r>
              <a:rPr sz="1900" b="1" spc="-10" dirty="0">
                <a:solidFill>
                  <a:srgbClr val="0070C0"/>
                </a:solidFill>
                <a:latin typeface="Calibri"/>
                <a:cs typeface="Calibri"/>
              </a:rPr>
              <a:t>“Агенти </a:t>
            </a:r>
            <a:r>
              <a:rPr sz="1900" b="1" spc="-5" dirty="0">
                <a:solidFill>
                  <a:srgbClr val="0070C0"/>
                </a:solidFill>
                <a:latin typeface="Calibri"/>
                <a:cs typeface="Calibri"/>
              </a:rPr>
              <a:t>змін” </a:t>
            </a:r>
            <a:r>
              <a:rPr sz="1900" dirty="0">
                <a:latin typeface="Calibri"/>
                <a:cs typeface="Calibri"/>
              </a:rPr>
              <a:t>– </a:t>
            </a:r>
            <a:r>
              <a:rPr sz="1900" spc="-15" dirty="0">
                <a:latin typeface="Calibri"/>
                <a:cs typeface="Calibri"/>
              </a:rPr>
              <a:t>це </a:t>
            </a:r>
            <a:r>
              <a:rPr sz="1900" spc="-5" dirty="0">
                <a:latin typeface="Calibri"/>
                <a:cs typeface="Calibri"/>
              </a:rPr>
              <a:t>команда фахівців </a:t>
            </a:r>
            <a:r>
              <a:rPr sz="1900" dirty="0">
                <a:latin typeface="Calibri"/>
                <a:cs typeface="Calibri"/>
              </a:rPr>
              <a:t>з  </a:t>
            </a:r>
            <a:r>
              <a:rPr sz="1900" spc="-5" dirty="0" err="1">
                <a:latin typeface="Calibri"/>
                <a:cs typeface="Calibri"/>
              </a:rPr>
              <a:t>управління</a:t>
            </a:r>
            <a:r>
              <a:rPr sz="1900" spc="-5" dirty="0">
                <a:latin typeface="Calibri"/>
                <a:cs typeface="Calibri"/>
              </a:rPr>
              <a:t> </a:t>
            </a:r>
            <a:r>
              <a:rPr sz="1900" spc="-5" dirty="0" err="1" smtClean="0">
                <a:latin typeface="Calibri"/>
                <a:cs typeface="Calibri"/>
              </a:rPr>
              <a:t>про</a:t>
            </a:r>
            <a:r>
              <a:rPr lang="uk-UA" sz="1900" spc="-5" dirty="0" smtClean="0">
                <a:latin typeface="Calibri"/>
                <a:cs typeface="Calibri"/>
              </a:rPr>
              <a:t>є</a:t>
            </a:r>
            <a:r>
              <a:rPr sz="1900" spc="-5" dirty="0" err="1" smtClean="0">
                <a:latin typeface="Calibri"/>
                <a:cs typeface="Calibri"/>
              </a:rPr>
              <a:t>ктами</a:t>
            </a:r>
            <a:r>
              <a:rPr sz="1900" spc="-5" dirty="0">
                <a:latin typeface="Calibri"/>
                <a:cs typeface="Calibri"/>
              </a:rPr>
              <a:t>, </a:t>
            </a:r>
            <a:r>
              <a:rPr sz="1900" dirty="0">
                <a:latin typeface="Calibri"/>
                <a:cs typeface="Calibri"/>
              </a:rPr>
              <a:t>які </a:t>
            </a:r>
            <a:r>
              <a:rPr sz="1900" spc="-10" dirty="0" err="1">
                <a:latin typeface="Calibri"/>
                <a:cs typeface="Calibri"/>
              </a:rPr>
              <a:t>допомагають</a:t>
            </a:r>
            <a:r>
              <a:rPr sz="1900" spc="-10" dirty="0">
                <a:latin typeface="Calibri"/>
                <a:cs typeface="Calibri"/>
              </a:rPr>
              <a:t> </a:t>
            </a:r>
            <a:r>
              <a:rPr lang="uk-UA" sz="1900" spc="-20" dirty="0" smtClean="0">
                <a:latin typeface="Calibri"/>
                <a:cs typeface="Calibri"/>
              </a:rPr>
              <a:t>усім охочим і зацікавленим особам </a:t>
            </a:r>
            <a:r>
              <a:rPr sz="1900" spc="-15" dirty="0" err="1" smtClean="0">
                <a:latin typeface="Calibri"/>
                <a:cs typeface="Calibri"/>
              </a:rPr>
              <a:t>удосконалити</a:t>
            </a:r>
            <a:r>
              <a:rPr sz="1900" spc="-15" dirty="0" smtClean="0">
                <a:latin typeface="Calibri"/>
                <a:cs typeface="Calibri"/>
              </a:rPr>
              <a:t>  </a:t>
            </a:r>
            <a:r>
              <a:rPr sz="1900" spc="-5" dirty="0">
                <a:latin typeface="Calibri"/>
                <a:cs typeface="Calibri"/>
              </a:rPr>
              <a:t>свої </a:t>
            </a:r>
            <a:r>
              <a:rPr sz="1900" dirty="0">
                <a:latin typeface="Calibri"/>
                <a:cs typeface="Calibri"/>
              </a:rPr>
              <a:t>знання та вміння у </a:t>
            </a:r>
            <a:r>
              <a:rPr sz="1900" spc="-5" dirty="0" err="1" smtClean="0">
                <a:latin typeface="Calibri"/>
                <a:cs typeface="Calibri"/>
              </a:rPr>
              <a:t>про</a:t>
            </a:r>
            <a:r>
              <a:rPr lang="uk-UA" sz="1900" spc="-5" dirty="0" smtClean="0">
                <a:latin typeface="Calibri"/>
                <a:cs typeface="Calibri"/>
              </a:rPr>
              <a:t>є</a:t>
            </a:r>
            <a:r>
              <a:rPr sz="1900" spc="-5" dirty="0" err="1" smtClean="0">
                <a:latin typeface="Calibri"/>
                <a:cs typeface="Calibri"/>
              </a:rPr>
              <a:t>ктній</a:t>
            </a:r>
            <a:r>
              <a:rPr sz="1900" dirty="0" smtClean="0">
                <a:latin typeface="Calibri"/>
                <a:cs typeface="Calibri"/>
              </a:rPr>
              <a:t> </a:t>
            </a:r>
            <a:r>
              <a:rPr sz="1900" spc="-5" dirty="0">
                <a:latin typeface="Calibri"/>
                <a:cs typeface="Calibri"/>
              </a:rPr>
              <a:t>діяльності.</a:t>
            </a:r>
            <a:endParaRPr sz="1900" dirty="0">
              <a:latin typeface="Calibri"/>
              <a:cs typeface="Calibri"/>
            </a:endParaRPr>
          </a:p>
          <a:p>
            <a:pPr marL="12700" marR="145415" algn="just">
              <a:lnSpc>
                <a:spcPct val="90200"/>
              </a:lnSpc>
              <a:spcBef>
                <a:spcPts val="869"/>
              </a:spcBef>
            </a:pPr>
            <a:r>
              <a:rPr sz="1900" b="1" dirty="0" err="1">
                <a:solidFill>
                  <a:srgbClr val="0070C0"/>
                </a:solidFill>
                <a:latin typeface="Calibri"/>
                <a:cs typeface="Calibri"/>
              </a:rPr>
              <a:t>Мета</a:t>
            </a:r>
            <a:r>
              <a:rPr sz="1900" b="1" dirty="0">
                <a:solidFill>
                  <a:srgbClr val="0070C0"/>
                </a:solidFill>
                <a:latin typeface="Calibri"/>
                <a:cs typeface="Calibri"/>
              </a:rPr>
              <a:t> </a:t>
            </a:r>
            <a:r>
              <a:rPr sz="1900" b="1" spc="-5" dirty="0" err="1" smtClean="0">
                <a:solidFill>
                  <a:srgbClr val="0070C0"/>
                </a:solidFill>
                <a:latin typeface="Calibri"/>
                <a:cs typeface="Calibri"/>
              </a:rPr>
              <a:t>Про</a:t>
            </a:r>
            <a:r>
              <a:rPr lang="uk-UA" sz="1900" b="1" spc="-5" dirty="0" smtClean="0">
                <a:solidFill>
                  <a:srgbClr val="0070C0"/>
                </a:solidFill>
                <a:latin typeface="Calibri"/>
                <a:cs typeface="Calibri"/>
              </a:rPr>
              <a:t>є</a:t>
            </a:r>
            <a:r>
              <a:rPr sz="1900" b="1" spc="-5" dirty="0" err="1" smtClean="0">
                <a:solidFill>
                  <a:srgbClr val="0070C0"/>
                </a:solidFill>
                <a:latin typeface="Calibri"/>
                <a:cs typeface="Calibri"/>
              </a:rPr>
              <a:t>ктно-освітнього</a:t>
            </a:r>
            <a:r>
              <a:rPr sz="1900" b="1" spc="-5" dirty="0" smtClean="0">
                <a:solidFill>
                  <a:srgbClr val="0070C0"/>
                </a:solidFill>
                <a:latin typeface="Calibri"/>
                <a:cs typeface="Calibri"/>
              </a:rPr>
              <a:t> </a:t>
            </a:r>
            <a:r>
              <a:rPr sz="1900" b="1" spc="-15" dirty="0" err="1">
                <a:solidFill>
                  <a:srgbClr val="0070C0"/>
                </a:solidFill>
                <a:latin typeface="Calibri"/>
                <a:cs typeface="Calibri"/>
              </a:rPr>
              <a:t>центру</a:t>
            </a:r>
            <a:r>
              <a:rPr sz="1900" b="1" spc="-15" dirty="0">
                <a:solidFill>
                  <a:srgbClr val="0070C0"/>
                </a:solidFill>
                <a:latin typeface="Calibri"/>
                <a:cs typeface="Calibri"/>
              </a:rPr>
              <a:t> </a:t>
            </a:r>
            <a:r>
              <a:rPr sz="1900" b="1" spc="-10" dirty="0" smtClean="0">
                <a:solidFill>
                  <a:srgbClr val="0070C0"/>
                </a:solidFill>
                <a:latin typeface="Calibri"/>
                <a:cs typeface="Calibri"/>
              </a:rPr>
              <a:t>«</a:t>
            </a:r>
            <a:r>
              <a:rPr sz="1900" b="1" spc="-10" dirty="0" err="1" smtClean="0">
                <a:solidFill>
                  <a:srgbClr val="0070C0"/>
                </a:solidFill>
                <a:latin typeface="Calibri"/>
                <a:cs typeface="Calibri"/>
              </a:rPr>
              <a:t>Агенти</a:t>
            </a:r>
            <a:r>
              <a:rPr sz="1900" b="1" spc="-10" dirty="0" smtClean="0">
                <a:solidFill>
                  <a:srgbClr val="0070C0"/>
                </a:solidFill>
                <a:latin typeface="Calibri"/>
                <a:cs typeface="Calibri"/>
              </a:rPr>
              <a:t>  </a:t>
            </a:r>
            <a:r>
              <a:rPr sz="1900" b="1" spc="-5" dirty="0">
                <a:solidFill>
                  <a:srgbClr val="0070C0"/>
                </a:solidFill>
                <a:latin typeface="Calibri"/>
                <a:cs typeface="Calibri"/>
              </a:rPr>
              <a:t>змін» </a:t>
            </a:r>
            <a:r>
              <a:rPr lang="uk-UA" sz="1900" b="1" spc="-5" dirty="0" smtClean="0">
                <a:solidFill>
                  <a:srgbClr val="0070C0"/>
                </a:solidFill>
                <a:latin typeface="Calibri"/>
                <a:cs typeface="Calibri"/>
              </a:rPr>
              <a:t>ПНУ </a:t>
            </a:r>
            <a:r>
              <a:rPr sz="1900" dirty="0" smtClean="0">
                <a:latin typeface="Calibri"/>
                <a:cs typeface="Calibri"/>
              </a:rPr>
              <a:t>– </a:t>
            </a:r>
            <a:r>
              <a:rPr sz="1900" spc="-5" dirty="0">
                <a:latin typeface="Calibri"/>
                <a:cs typeface="Calibri"/>
              </a:rPr>
              <a:t>підвищення </a:t>
            </a:r>
            <a:r>
              <a:rPr sz="1900" dirty="0">
                <a:latin typeface="Calibri"/>
                <a:cs typeface="Calibri"/>
              </a:rPr>
              <a:t>рівня інноваційності </a:t>
            </a:r>
            <a:r>
              <a:rPr sz="1900" dirty="0" err="1">
                <a:latin typeface="Calibri"/>
                <a:cs typeface="Calibri"/>
              </a:rPr>
              <a:t>та</a:t>
            </a:r>
            <a:r>
              <a:rPr sz="1900" dirty="0">
                <a:latin typeface="Calibri"/>
                <a:cs typeface="Calibri"/>
              </a:rPr>
              <a:t>  </a:t>
            </a:r>
            <a:r>
              <a:rPr sz="1900" spc="-10" dirty="0" err="1" smtClean="0">
                <a:latin typeface="Calibri"/>
                <a:cs typeface="Calibri"/>
              </a:rPr>
              <a:t>конкурентоспроможності</a:t>
            </a:r>
            <a:r>
              <a:rPr sz="1900" spc="-10" dirty="0" smtClean="0">
                <a:latin typeface="Calibri"/>
                <a:cs typeface="Calibri"/>
              </a:rPr>
              <a:t> </a:t>
            </a:r>
            <a:r>
              <a:rPr sz="1900" spc="-10" dirty="0">
                <a:latin typeface="Calibri"/>
                <a:cs typeface="Calibri"/>
              </a:rPr>
              <a:t>економіки </a:t>
            </a:r>
            <a:r>
              <a:rPr sz="1900" dirty="0">
                <a:latin typeface="Calibri"/>
                <a:cs typeface="Calibri"/>
              </a:rPr>
              <a:t>регіону </a:t>
            </a:r>
            <a:r>
              <a:rPr sz="1900" spc="-10" dirty="0">
                <a:latin typeface="Calibri"/>
                <a:cs typeface="Calibri"/>
              </a:rPr>
              <a:t>через  </a:t>
            </a:r>
            <a:r>
              <a:rPr sz="1900" spc="-5" dirty="0">
                <a:latin typeface="Calibri"/>
                <a:cs typeface="Calibri"/>
              </a:rPr>
              <a:t>посилення його інституційно-кадрової  спроможності </a:t>
            </a:r>
            <a:r>
              <a:rPr sz="1900" dirty="0">
                <a:latin typeface="Calibri"/>
                <a:cs typeface="Calibri"/>
              </a:rPr>
              <a:t>та </a:t>
            </a:r>
            <a:r>
              <a:rPr sz="1900" spc="-10" dirty="0">
                <a:latin typeface="Calibri"/>
                <a:cs typeface="Calibri"/>
              </a:rPr>
              <a:t>удосконалення </a:t>
            </a:r>
            <a:r>
              <a:rPr sz="1900" dirty="0">
                <a:latin typeface="Calibri"/>
                <a:cs typeface="Calibri"/>
              </a:rPr>
              <a:t>інформаційно-  </a:t>
            </a:r>
            <a:r>
              <a:rPr sz="1900" spc="-5" dirty="0">
                <a:latin typeface="Calibri"/>
                <a:cs typeface="Calibri"/>
              </a:rPr>
              <a:t>освітнього забезпечення </a:t>
            </a:r>
            <a:r>
              <a:rPr sz="1900" dirty="0">
                <a:latin typeface="Calibri"/>
                <a:cs typeface="Calibri"/>
              </a:rPr>
              <a:t>з питань </a:t>
            </a:r>
            <a:r>
              <a:rPr sz="1900" spc="-5" dirty="0" err="1">
                <a:latin typeface="Calibri"/>
                <a:cs typeface="Calibri"/>
              </a:rPr>
              <a:t>управління</a:t>
            </a:r>
            <a:r>
              <a:rPr sz="1900" spc="-5" dirty="0">
                <a:latin typeface="Calibri"/>
                <a:cs typeface="Calibri"/>
              </a:rPr>
              <a:t>  </a:t>
            </a:r>
            <a:r>
              <a:rPr sz="1900" spc="-5" dirty="0" err="1" smtClean="0">
                <a:latin typeface="Calibri"/>
                <a:cs typeface="Calibri"/>
              </a:rPr>
              <a:t>про</a:t>
            </a:r>
            <a:r>
              <a:rPr lang="uk-UA" sz="1900" spc="-5" dirty="0" smtClean="0">
                <a:latin typeface="Calibri"/>
                <a:cs typeface="Calibri"/>
              </a:rPr>
              <a:t>є</a:t>
            </a:r>
            <a:r>
              <a:rPr sz="1900" spc="-5" dirty="0" err="1" smtClean="0">
                <a:latin typeface="Calibri"/>
                <a:cs typeface="Calibri"/>
              </a:rPr>
              <a:t>ктами</a:t>
            </a:r>
            <a:r>
              <a:rPr sz="1900" spc="-5" dirty="0" smtClean="0">
                <a:latin typeface="Calibri"/>
                <a:cs typeface="Calibri"/>
              </a:rPr>
              <a:t>.</a:t>
            </a:r>
            <a:endParaRPr lang="uk-UA" sz="1900" spc="-5" dirty="0" smtClean="0">
              <a:latin typeface="Calibri"/>
              <a:cs typeface="Calibri"/>
            </a:endParaRPr>
          </a:p>
          <a:p>
            <a:pPr marL="12700" marR="145415" algn="just">
              <a:lnSpc>
                <a:spcPct val="90200"/>
              </a:lnSpc>
              <a:spcBef>
                <a:spcPts val="869"/>
              </a:spcBef>
            </a:pPr>
            <a:r>
              <a:rPr lang="uk-UA" sz="1900" spc="-5" dirty="0" smtClean="0">
                <a:latin typeface="Calibri"/>
                <a:cs typeface="Calibri"/>
              </a:rPr>
              <a:t>Директор </a:t>
            </a:r>
            <a:r>
              <a:rPr lang="uk-UA" sz="1900" spc="-5" dirty="0" err="1" smtClean="0">
                <a:latin typeface="Calibri"/>
                <a:cs typeface="Calibri"/>
              </a:rPr>
              <a:t>Проєктно</a:t>
            </a:r>
            <a:r>
              <a:rPr lang="uk-UA" sz="1900" spc="-5" dirty="0" smtClean="0">
                <a:latin typeface="Calibri"/>
                <a:cs typeface="Calibri"/>
              </a:rPr>
              <a:t>-освітнього центру «Агенти змін» - </a:t>
            </a:r>
            <a:r>
              <a:rPr lang="uk-UA" sz="1900" spc="-5" dirty="0" err="1" smtClean="0">
                <a:latin typeface="Calibri"/>
                <a:cs typeface="Calibri"/>
              </a:rPr>
              <a:t>к.е.н</a:t>
            </a:r>
            <a:r>
              <a:rPr lang="uk-UA" sz="1900" spc="-5" dirty="0" smtClean="0">
                <a:latin typeface="Calibri"/>
                <a:cs typeface="Calibri"/>
              </a:rPr>
              <a:t>, доцент кафедри фінансів Прикарпатського національного університету ім. Василя Стефаника </a:t>
            </a:r>
            <a:r>
              <a:rPr lang="uk-UA" sz="1900" b="1" spc="-5" dirty="0" smtClean="0">
                <a:solidFill>
                  <a:srgbClr val="0070C0"/>
                </a:solidFill>
                <a:latin typeface="Calibri"/>
                <a:cs typeface="Calibri"/>
              </a:rPr>
              <a:t>Світлана </a:t>
            </a:r>
            <a:r>
              <a:rPr lang="uk-UA" sz="1900" b="1" spc="-5" dirty="0" err="1" smtClean="0">
                <a:solidFill>
                  <a:srgbClr val="0070C0"/>
                </a:solidFill>
                <a:latin typeface="Calibri"/>
                <a:cs typeface="Calibri"/>
              </a:rPr>
              <a:t>Кропельницька</a:t>
            </a:r>
            <a:r>
              <a:rPr lang="uk-UA" sz="1900" b="1" spc="-5" dirty="0" smtClean="0">
                <a:solidFill>
                  <a:srgbClr val="0070C0"/>
                </a:solidFill>
                <a:latin typeface="Calibri"/>
                <a:cs typeface="Calibri"/>
              </a:rPr>
              <a:t>.</a:t>
            </a:r>
            <a:endParaRPr sz="1900" b="1" dirty="0">
              <a:solidFill>
                <a:srgbClr val="0070C0"/>
              </a:solidFill>
              <a:latin typeface="Calibri"/>
              <a:cs typeface="Calibri"/>
            </a:endParaRPr>
          </a:p>
        </p:txBody>
      </p:sp>
      <p:sp>
        <p:nvSpPr>
          <p:cNvPr id="51" name="object 51"/>
          <p:cNvSpPr/>
          <p:nvPr/>
        </p:nvSpPr>
        <p:spPr>
          <a:xfrm>
            <a:off x="850900" y="815340"/>
            <a:ext cx="1371600" cy="84660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2" name="Рисунок 5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61300" y="2802092"/>
            <a:ext cx="2043130" cy="20431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0" y="772667"/>
            <a:ext cx="10692765" cy="15240"/>
          </a:xfrm>
          <a:custGeom>
            <a:avLst/>
            <a:gdLst/>
            <a:ahLst/>
            <a:cxnLst/>
            <a:rect l="l" t="t" r="r" b="b"/>
            <a:pathLst>
              <a:path w="10692765" h="15240">
                <a:moveTo>
                  <a:pt x="0" y="15240"/>
                </a:moveTo>
                <a:lnTo>
                  <a:pt x="10692385" y="15240"/>
                </a:lnTo>
                <a:lnTo>
                  <a:pt x="10692385" y="0"/>
                </a:lnTo>
                <a:lnTo>
                  <a:pt x="0" y="0"/>
                </a:lnTo>
                <a:lnTo>
                  <a:pt x="0" y="15240"/>
                </a:lnTo>
                <a:close/>
              </a:path>
            </a:pathLst>
          </a:custGeom>
          <a:solidFill>
            <a:srgbClr val="BCB1C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787908"/>
            <a:ext cx="10692765" cy="15240"/>
          </a:xfrm>
          <a:custGeom>
            <a:avLst/>
            <a:gdLst/>
            <a:ahLst/>
            <a:cxnLst/>
            <a:rect l="l" t="t" r="r" b="b"/>
            <a:pathLst>
              <a:path w="10692765" h="15240">
                <a:moveTo>
                  <a:pt x="0" y="15239"/>
                </a:moveTo>
                <a:lnTo>
                  <a:pt x="10692385" y="15239"/>
                </a:lnTo>
                <a:lnTo>
                  <a:pt x="10692385" y="0"/>
                </a:lnTo>
                <a:lnTo>
                  <a:pt x="0" y="0"/>
                </a:lnTo>
                <a:lnTo>
                  <a:pt x="0" y="15239"/>
                </a:lnTo>
                <a:close/>
              </a:path>
            </a:pathLst>
          </a:custGeom>
          <a:solidFill>
            <a:srgbClr val="BCB1C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0" y="803148"/>
            <a:ext cx="10692765" cy="13970"/>
          </a:xfrm>
          <a:custGeom>
            <a:avLst/>
            <a:gdLst/>
            <a:ahLst/>
            <a:cxnLst/>
            <a:rect l="l" t="t" r="r" b="b"/>
            <a:pathLst>
              <a:path w="10692765" h="13969">
                <a:moveTo>
                  <a:pt x="0" y="13716"/>
                </a:moveTo>
                <a:lnTo>
                  <a:pt x="10692385" y="13716"/>
                </a:lnTo>
                <a:lnTo>
                  <a:pt x="10692385" y="0"/>
                </a:lnTo>
                <a:lnTo>
                  <a:pt x="0" y="0"/>
                </a:lnTo>
                <a:lnTo>
                  <a:pt x="0" y="13716"/>
                </a:lnTo>
                <a:close/>
              </a:path>
            </a:pathLst>
          </a:custGeom>
          <a:solidFill>
            <a:srgbClr val="BCB1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0" y="816864"/>
            <a:ext cx="10692765" cy="29209"/>
          </a:xfrm>
          <a:custGeom>
            <a:avLst/>
            <a:gdLst/>
            <a:ahLst/>
            <a:cxnLst/>
            <a:rect l="l" t="t" r="r" b="b"/>
            <a:pathLst>
              <a:path w="10692765" h="29209">
                <a:moveTo>
                  <a:pt x="0" y="28956"/>
                </a:moveTo>
                <a:lnTo>
                  <a:pt x="10692385" y="28956"/>
                </a:lnTo>
                <a:lnTo>
                  <a:pt x="10692385" y="0"/>
                </a:lnTo>
                <a:lnTo>
                  <a:pt x="0" y="0"/>
                </a:lnTo>
                <a:lnTo>
                  <a:pt x="0" y="28956"/>
                </a:lnTo>
                <a:close/>
              </a:path>
            </a:pathLst>
          </a:custGeom>
          <a:solidFill>
            <a:srgbClr val="BCAF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0" y="845820"/>
            <a:ext cx="10692765" cy="13970"/>
          </a:xfrm>
          <a:custGeom>
            <a:avLst/>
            <a:gdLst/>
            <a:ahLst/>
            <a:cxnLst/>
            <a:rect l="l" t="t" r="r" b="b"/>
            <a:pathLst>
              <a:path w="10692765" h="13969">
                <a:moveTo>
                  <a:pt x="0" y="13715"/>
                </a:moveTo>
                <a:lnTo>
                  <a:pt x="10692385" y="13715"/>
                </a:lnTo>
                <a:lnTo>
                  <a:pt x="10692385" y="0"/>
                </a:lnTo>
                <a:lnTo>
                  <a:pt x="0" y="0"/>
                </a:lnTo>
                <a:lnTo>
                  <a:pt x="0" y="13715"/>
                </a:lnTo>
                <a:close/>
              </a:path>
            </a:pathLst>
          </a:custGeom>
          <a:solidFill>
            <a:srgbClr val="BAAF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0" y="859536"/>
            <a:ext cx="10692765" cy="15240"/>
          </a:xfrm>
          <a:custGeom>
            <a:avLst/>
            <a:gdLst/>
            <a:ahLst/>
            <a:cxnLst/>
            <a:rect l="l" t="t" r="r" b="b"/>
            <a:pathLst>
              <a:path w="10692765" h="15240">
                <a:moveTo>
                  <a:pt x="0" y="15239"/>
                </a:moveTo>
                <a:lnTo>
                  <a:pt x="10692385" y="15239"/>
                </a:lnTo>
                <a:lnTo>
                  <a:pt x="10692385" y="0"/>
                </a:lnTo>
                <a:lnTo>
                  <a:pt x="0" y="0"/>
                </a:lnTo>
                <a:lnTo>
                  <a:pt x="0" y="15239"/>
                </a:lnTo>
                <a:close/>
              </a:path>
            </a:pathLst>
          </a:custGeom>
          <a:solidFill>
            <a:srgbClr val="BAAFC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0" y="874775"/>
            <a:ext cx="10692765" cy="29209"/>
          </a:xfrm>
          <a:custGeom>
            <a:avLst/>
            <a:gdLst/>
            <a:ahLst/>
            <a:cxnLst/>
            <a:rect l="l" t="t" r="r" b="b"/>
            <a:pathLst>
              <a:path w="10692765" h="29209">
                <a:moveTo>
                  <a:pt x="0" y="28956"/>
                </a:moveTo>
                <a:lnTo>
                  <a:pt x="10692385" y="28956"/>
                </a:lnTo>
                <a:lnTo>
                  <a:pt x="10692385" y="0"/>
                </a:lnTo>
                <a:lnTo>
                  <a:pt x="0" y="0"/>
                </a:lnTo>
                <a:lnTo>
                  <a:pt x="0" y="28956"/>
                </a:lnTo>
                <a:close/>
              </a:path>
            </a:pathLst>
          </a:custGeom>
          <a:solidFill>
            <a:srgbClr val="BAAFC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0" y="903732"/>
            <a:ext cx="10692765" cy="13970"/>
          </a:xfrm>
          <a:custGeom>
            <a:avLst/>
            <a:gdLst/>
            <a:ahLst/>
            <a:cxnLst/>
            <a:rect l="l" t="t" r="r" b="b"/>
            <a:pathLst>
              <a:path w="10692765" h="13969">
                <a:moveTo>
                  <a:pt x="0" y="13716"/>
                </a:moveTo>
                <a:lnTo>
                  <a:pt x="10692385" y="13716"/>
                </a:lnTo>
                <a:lnTo>
                  <a:pt x="10692385" y="0"/>
                </a:lnTo>
                <a:lnTo>
                  <a:pt x="0" y="0"/>
                </a:lnTo>
                <a:lnTo>
                  <a:pt x="0" y="13716"/>
                </a:lnTo>
                <a:close/>
              </a:path>
            </a:pathLst>
          </a:custGeom>
          <a:solidFill>
            <a:srgbClr val="BAAEC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0" y="917448"/>
            <a:ext cx="10692765" cy="15240"/>
          </a:xfrm>
          <a:custGeom>
            <a:avLst/>
            <a:gdLst/>
            <a:ahLst/>
            <a:cxnLst/>
            <a:rect l="l" t="t" r="r" b="b"/>
            <a:pathLst>
              <a:path w="10692765" h="15240">
                <a:moveTo>
                  <a:pt x="0" y="15239"/>
                </a:moveTo>
                <a:lnTo>
                  <a:pt x="10692385" y="15239"/>
                </a:lnTo>
                <a:lnTo>
                  <a:pt x="10692385" y="0"/>
                </a:lnTo>
                <a:lnTo>
                  <a:pt x="0" y="0"/>
                </a:lnTo>
                <a:lnTo>
                  <a:pt x="0" y="15239"/>
                </a:lnTo>
                <a:close/>
              </a:path>
            </a:pathLst>
          </a:custGeom>
          <a:solidFill>
            <a:srgbClr val="B8AEC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0" y="932688"/>
            <a:ext cx="10692765" cy="43180"/>
          </a:xfrm>
          <a:custGeom>
            <a:avLst/>
            <a:gdLst/>
            <a:ahLst/>
            <a:cxnLst/>
            <a:rect l="l" t="t" r="r" b="b"/>
            <a:pathLst>
              <a:path w="10692765" h="43180">
                <a:moveTo>
                  <a:pt x="0" y="42672"/>
                </a:moveTo>
                <a:lnTo>
                  <a:pt x="10692385" y="42672"/>
                </a:lnTo>
                <a:lnTo>
                  <a:pt x="10692385" y="0"/>
                </a:lnTo>
                <a:lnTo>
                  <a:pt x="0" y="0"/>
                </a:lnTo>
                <a:lnTo>
                  <a:pt x="0" y="42672"/>
                </a:lnTo>
                <a:close/>
              </a:path>
            </a:pathLst>
          </a:custGeom>
          <a:solidFill>
            <a:srgbClr val="B8ACC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0" y="975360"/>
            <a:ext cx="10692765" cy="44450"/>
          </a:xfrm>
          <a:custGeom>
            <a:avLst/>
            <a:gdLst/>
            <a:ahLst/>
            <a:cxnLst/>
            <a:rect l="l" t="t" r="r" b="b"/>
            <a:pathLst>
              <a:path w="10692765" h="44450">
                <a:moveTo>
                  <a:pt x="0" y="44195"/>
                </a:moveTo>
                <a:lnTo>
                  <a:pt x="10692385" y="44195"/>
                </a:lnTo>
                <a:lnTo>
                  <a:pt x="10692385" y="0"/>
                </a:lnTo>
                <a:lnTo>
                  <a:pt x="0" y="0"/>
                </a:lnTo>
                <a:lnTo>
                  <a:pt x="0" y="44195"/>
                </a:lnTo>
                <a:close/>
              </a:path>
            </a:pathLst>
          </a:custGeom>
          <a:solidFill>
            <a:srgbClr val="B8ACC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0" y="1019556"/>
            <a:ext cx="10692765" cy="27940"/>
          </a:xfrm>
          <a:custGeom>
            <a:avLst/>
            <a:gdLst/>
            <a:ahLst/>
            <a:cxnLst/>
            <a:rect l="l" t="t" r="r" b="b"/>
            <a:pathLst>
              <a:path w="10692765" h="27940">
                <a:moveTo>
                  <a:pt x="0" y="27431"/>
                </a:moveTo>
                <a:lnTo>
                  <a:pt x="10692385" y="27431"/>
                </a:lnTo>
                <a:lnTo>
                  <a:pt x="10692385" y="0"/>
                </a:lnTo>
                <a:lnTo>
                  <a:pt x="0" y="0"/>
                </a:lnTo>
                <a:lnTo>
                  <a:pt x="0" y="27431"/>
                </a:lnTo>
                <a:close/>
              </a:path>
            </a:pathLst>
          </a:custGeom>
          <a:solidFill>
            <a:srgbClr val="B6AAC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0" y="1046988"/>
            <a:ext cx="10692765" cy="29209"/>
          </a:xfrm>
          <a:custGeom>
            <a:avLst/>
            <a:gdLst/>
            <a:ahLst/>
            <a:cxnLst/>
            <a:rect l="l" t="t" r="r" b="b"/>
            <a:pathLst>
              <a:path w="10692765" h="29209">
                <a:moveTo>
                  <a:pt x="0" y="28956"/>
                </a:moveTo>
                <a:lnTo>
                  <a:pt x="10692385" y="28956"/>
                </a:lnTo>
                <a:lnTo>
                  <a:pt x="10692385" y="0"/>
                </a:lnTo>
                <a:lnTo>
                  <a:pt x="0" y="0"/>
                </a:lnTo>
                <a:lnTo>
                  <a:pt x="0" y="28956"/>
                </a:lnTo>
                <a:close/>
              </a:path>
            </a:pathLst>
          </a:custGeom>
          <a:solidFill>
            <a:srgbClr val="B6AA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0" y="1075944"/>
            <a:ext cx="10692765" cy="15240"/>
          </a:xfrm>
          <a:custGeom>
            <a:avLst/>
            <a:gdLst/>
            <a:ahLst/>
            <a:cxnLst/>
            <a:rect l="l" t="t" r="r" b="b"/>
            <a:pathLst>
              <a:path w="10692765" h="15240">
                <a:moveTo>
                  <a:pt x="0" y="15239"/>
                </a:moveTo>
                <a:lnTo>
                  <a:pt x="10692385" y="15239"/>
                </a:lnTo>
                <a:lnTo>
                  <a:pt x="10692385" y="0"/>
                </a:lnTo>
                <a:lnTo>
                  <a:pt x="0" y="0"/>
                </a:lnTo>
                <a:lnTo>
                  <a:pt x="0" y="15239"/>
                </a:lnTo>
                <a:close/>
              </a:path>
            </a:pathLst>
          </a:custGeom>
          <a:solidFill>
            <a:srgbClr val="B6A8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0" y="1091183"/>
            <a:ext cx="10692765" cy="13970"/>
          </a:xfrm>
          <a:custGeom>
            <a:avLst/>
            <a:gdLst/>
            <a:ahLst/>
            <a:cxnLst/>
            <a:rect l="l" t="t" r="r" b="b"/>
            <a:pathLst>
              <a:path w="10692765" h="13969">
                <a:moveTo>
                  <a:pt x="0" y="13716"/>
                </a:moveTo>
                <a:lnTo>
                  <a:pt x="10692385" y="13716"/>
                </a:lnTo>
                <a:lnTo>
                  <a:pt x="10692385" y="0"/>
                </a:lnTo>
                <a:lnTo>
                  <a:pt x="0" y="0"/>
                </a:lnTo>
                <a:lnTo>
                  <a:pt x="0" y="13716"/>
                </a:lnTo>
                <a:close/>
              </a:path>
            </a:pathLst>
          </a:custGeom>
          <a:solidFill>
            <a:srgbClr val="B5A8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0" y="1104900"/>
            <a:ext cx="10692765" cy="29209"/>
          </a:xfrm>
          <a:custGeom>
            <a:avLst/>
            <a:gdLst/>
            <a:ahLst/>
            <a:cxnLst/>
            <a:rect l="l" t="t" r="r" b="b"/>
            <a:pathLst>
              <a:path w="10692765" h="29209">
                <a:moveTo>
                  <a:pt x="0" y="28956"/>
                </a:moveTo>
                <a:lnTo>
                  <a:pt x="10692385" y="28956"/>
                </a:lnTo>
                <a:lnTo>
                  <a:pt x="10692385" y="0"/>
                </a:lnTo>
                <a:lnTo>
                  <a:pt x="0" y="0"/>
                </a:lnTo>
                <a:lnTo>
                  <a:pt x="0" y="28956"/>
                </a:lnTo>
                <a:close/>
              </a:path>
            </a:pathLst>
          </a:custGeom>
          <a:solidFill>
            <a:srgbClr val="B5A8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0" y="1133856"/>
            <a:ext cx="10692765" cy="15240"/>
          </a:xfrm>
          <a:custGeom>
            <a:avLst/>
            <a:gdLst/>
            <a:ahLst/>
            <a:cxnLst/>
            <a:rect l="l" t="t" r="r" b="b"/>
            <a:pathLst>
              <a:path w="10692765" h="15240">
                <a:moveTo>
                  <a:pt x="0" y="15239"/>
                </a:moveTo>
                <a:lnTo>
                  <a:pt x="10692385" y="15239"/>
                </a:lnTo>
                <a:lnTo>
                  <a:pt x="10692385" y="0"/>
                </a:lnTo>
                <a:lnTo>
                  <a:pt x="0" y="0"/>
                </a:lnTo>
                <a:lnTo>
                  <a:pt x="0" y="15239"/>
                </a:lnTo>
                <a:close/>
              </a:path>
            </a:pathLst>
          </a:custGeom>
          <a:solidFill>
            <a:srgbClr val="B3A8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0" y="1149096"/>
            <a:ext cx="10692765" cy="13970"/>
          </a:xfrm>
          <a:custGeom>
            <a:avLst/>
            <a:gdLst/>
            <a:ahLst/>
            <a:cxnLst/>
            <a:rect l="l" t="t" r="r" b="b"/>
            <a:pathLst>
              <a:path w="10692765" h="13969">
                <a:moveTo>
                  <a:pt x="0" y="13716"/>
                </a:moveTo>
                <a:lnTo>
                  <a:pt x="10692385" y="13716"/>
                </a:lnTo>
                <a:lnTo>
                  <a:pt x="10692385" y="0"/>
                </a:lnTo>
                <a:lnTo>
                  <a:pt x="0" y="0"/>
                </a:lnTo>
                <a:lnTo>
                  <a:pt x="0" y="13716"/>
                </a:lnTo>
                <a:close/>
              </a:path>
            </a:pathLst>
          </a:custGeom>
          <a:solidFill>
            <a:srgbClr val="B3A7C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0" y="1162812"/>
            <a:ext cx="10692765" cy="29209"/>
          </a:xfrm>
          <a:custGeom>
            <a:avLst/>
            <a:gdLst/>
            <a:ahLst/>
            <a:cxnLst/>
            <a:rect l="l" t="t" r="r" b="b"/>
            <a:pathLst>
              <a:path w="10692765" h="29209">
                <a:moveTo>
                  <a:pt x="0" y="28956"/>
                </a:moveTo>
                <a:lnTo>
                  <a:pt x="10692385" y="28956"/>
                </a:lnTo>
                <a:lnTo>
                  <a:pt x="10692385" y="0"/>
                </a:lnTo>
                <a:lnTo>
                  <a:pt x="0" y="0"/>
                </a:lnTo>
                <a:lnTo>
                  <a:pt x="0" y="28956"/>
                </a:lnTo>
                <a:close/>
              </a:path>
            </a:pathLst>
          </a:custGeom>
          <a:solidFill>
            <a:srgbClr val="B3A7C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0" y="1191768"/>
            <a:ext cx="10692765" cy="15240"/>
          </a:xfrm>
          <a:custGeom>
            <a:avLst/>
            <a:gdLst/>
            <a:ahLst/>
            <a:cxnLst/>
            <a:rect l="l" t="t" r="r" b="b"/>
            <a:pathLst>
              <a:path w="10692765" h="15240">
                <a:moveTo>
                  <a:pt x="0" y="15239"/>
                </a:moveTo>
                <a:lnTo>
                  <a:pt x="10692385" y="15239"/>
                </a:lnTo>
                <a:lnTo>
                  <a:pt x="10692385" y="0"/>
                </a:lnTo>
                <a:lnTo>
                  <a:pt x="0" y="0"/>
                </a:lnTo>
                <a:lnTo>
                  <a:pt x="0" y="15239"/>
                </a:lnTo>
                <a:close/>
              </a:path>
            </a:pathLst>
          </a:custGeom>
          <a:solidFill>
            <a:srgbClr val="B3A5C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0" y="1207008"/>
            <a:ext cx="10692765" cy="13970"/>
          </a:xfrm>
          <a:custGeom>
            <a:avLst/>
            <a:gdLst/>
            <a:ahLst/>
            <a:cxnLst/>
            <a:rect l="l" t="t" r="r" b="b"/>
            <a:pathLst>
              <a:path w="10692765" h="13969">
                <a:moveTo>
                  <a:pt x="0" y="13716"/>
                </a:moveTo>
                <a:lnTo>
                  <a:pt x="10692385" y="13716"/>
                </a:lnTo>
                <a:lnTo>
                  <a:pt x="10692385" y="0"/>
                </a:lnTo>
                <a:lnTo>
                  <a:pt x="0" y="0"/>
                </a:lnTo>
                <a:lnTo>
                  <a:pt x="0" y="13716"/>
                </a:lnTo>
                <a:close/>
              </a:path>
            </a:pathLst>
          </a:custGeom>
          <a:solidFill>
            <a:srgbClr val="B1A5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0" y="1220724"/>
            <a:ext cx="10692765" cy="29209"/>
          </a:xfrm>
          <a:custGeom>
            <a:avLst/>
            <a:gdLst/>
            <a:ahLst/>
            <a:cxnLst/>
            <a:rect l="l" t="t" r="r" b="b"/>
            <a:pathLst>
              <a:path w="10692765" h="29209">
                <a:moveTo>
                  <a:pt x="0" y="28955"/>
                </a:moveTo>
                <a:lnTo>
                  <a:pt x="10692385" y="28955"/>
                </a:lnTo>
                <a:lnTo>
                  <a:pt x="10692385" y="0"/>
                </a:lnTo>
                <a:lnTo>
                  <a:pt x="0" y="0"/>
                </a:lnTo>
                <a:lnTo>
                  <a:pt x="0" y="28955"/>
                </a:lnTo>
                <a:close/>
              </a:path>
            </a:pathLst>
          </a:custGeom>
          <a:solidFill>
            <a:srgbClr val="B1A5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0" y="1249680"/>
            <a:ext cx="10692765" cy="13970"/>
          </a:xfrm>
          <a:custGeom>
            <a:avLst/>
            <a:gdLst/>
            <a:ahLst/>
            <a:cxnLst/>
            <a:rect l="l" t="t" r="r" b="b"/>
            <a:pathLst>
              <a:path w="10692765" h="13969">
                <a:moveTo>
                  <a:pt x="0" y="13716"/>
                </a:moveTo>
                <a:lnTo>
                  <a:pt x="10692385" y="13716"/>
                </a:lnTo>
                <a:lnTo>
                  <a:pt x="10692385" y="0"/>
                </a:lnTo>
                <a:lnTo>
                  <a:pt x="0" y="0"/>
                </a:lnTo>
                <a:lnTo>
                  <a:pt x="0" y="13716"/>
                </a:lnTo>
                <a:close/>
              </a:path>
            </a:pathLst>
          </a:custGeom>
          <a:solidFill>
            <a:srgbClr val="B1A3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0" y="1263396"/>
            <a:ext cx="10692765" cy="15240"/>
          </a:xfrm>
          <a:custGeom>
            <a:avLst/>
            <a:gdLst/>
            <a:ahLst/>
            <a:cxnLst/>
            <a:rect l="l" t="t" r="r" b="b"/>
            <a:pathLst>
              <a:path w="10692765" h="15240">
                <a:moveTo>
                  <a:pt x="0" y="15240"/>
                </a:moveTo>
                <a:lnTo>
                  <a:pt x="10692385" y="15240"/>
                </a:lnTo>
                <a:lnTo>
                  <a:pt x="10692385" y="0"/>
                </a:lnTo>
                <a:lnTo>
                  <a:pt x="0" y="0"/>
                </a:lnTo>
                <a:lnTo>
                  <a:pt x="0" y="15240"/>
                </a:lnTo>
                <a:close/>
              </a:path>
            </a:pathLst>
          </a:custGeom>
          <a:solidFill>
            <a:srgbClr val="B1A3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0" y="1278636"/>
            <a:ext cx="10692765" cy="29209"/>
          </a:xfrm>
          <a:custGeom>
            <a:avLst/>
            <a:gdLst/>
            <a:ahLst/>
            <a:cxnLst/>
            <a:rect l="l" t="t" r="r" b="b"/>
            <a:pathLst>
              <a:path w="10692765" h="29209">
                <a:moveTo>
                  <a:pt x="0" y="28955"/>
                </a:moveTo>
                <a:lnTo>
                  <a:pt x="10692385" y="28955"/>
                </a:lnTo>
                <a:lnTo>
                  <a:pt x="10692385" y="0"/>
                </a:lnTo>
                <a:lnTo>
                  <a:pt x="0" y="0"/>
                </a:lnTo>
                <a:lnTo>
                  <a:pt x="0" y="28955"/>
                </a:lnTo>
                <a:close/>
              </a:path>
            </a:pathLst>
          </a:custGeom>
          <a:solidFill>
            <a:srgbClr val="B1A3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0" y="1307591"/>
            <a:ext cx="10692765" cy="29209"/>
          </a:xfrm>
          <a:custGeom>
            <a:avLst/>
            <a:gdLst/>
            <a:ahLst/>
            <a:cxnLst/>
            <a:rect l="l" t="t" r="r" b="b"/>
            <a:pathLst>
              <a:path w="10692765" h="29209">
                <a:moveTo>
                  <a:pt x="0" y="28956"/>
                </a:moveTo>
                <a:lnTo>
                  <a:pt x="10692385" y="28956"/>
                </a:lnTo>
                <a:lnTo>
                  <a:pt x="10692385" y="0"/>
                </a:lnTo>
                <a:lnTo>
                  <a:pt x="0" y="0"/>
                </a:lnTo>
                <a:lnTo>
                  <a:pt x="0" y="28956"/>
                </a:lnTo>
                <a:close/>
              </a:path>
            </a:pathLst>
          </a:custGeom>
          <a:solidFill>
            <a:srgbClr val="AFA1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0" y="1336548"/>
            <a:ext cx="10692765" cy="29209"/>
          </a:xfrm>
          <a:custGeom>
            <a:avLst/>
            <a:gdLst/>
            <a:ahLst/>
            <a:cxnLst/>
            <a:rect l="l" t="t" r="r" b="b"/>
            <a:pathLst>
              <a:path w="10692765" h="29209">
                <a:moveTo>
                  <a:pt x="0" y="28955"/>
                </a:moveTo>
                <a:lnTo>
                  <a:pt x="10692385" y="28955"/>
                </a:lnTo>
                <a:lnTo>
                  <a:pt x="10692385" y="0"/>
                </a:lnTo>
                <a:lnTo>
                  <a:pt x="0" y="0"/>
                </a:lnTo>
                <a:lnTo>
                  <a:pt x="0" y="28955"/>
                </a:lnTo>
                <a:close/>
              </a:path>
            </a:pathLst>
          </a:custGeom>
          <a:solidFill>
            <a:srgbClr val="AFA1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0" y="1365504"/>
            <a:ext cx="10692765" cy="13970"/>
          </a:xfrm>
          <a:custGeom>
            <a:avLst/>
            <a:gdLst/>
            <a:ahLst/>
            <a:cxnLst/>
            <a:rect l="l" t="t" r="r" b="b"/>
            <a:pathLst>
              <a:path w="10692765" h="13969">
                <a:moveTo>
                  <a:pt x="0" y="13716"/>
                </a:moveTo>
                <a:lnTo>
                  <a:pt x="10692385" y="13716"/>
                </a:lnTo>
                <a:lnTo>
                  <a:pt x="10692385" y="0"/>
                </a:lnTo>
                <a:lnTo>
                  <a:pt x="0" y="0"/>
                </a:lnTo>
                <a:lnTo>
                  <a:pt x="0" y="13716"/>
                </a:lnTo>
                <a:close/>
              </a:path>
            </a:pathLst>
          </a:custGeom>
          <a:solidFill>
            <a:srgbClr val="AFA0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0" y="1379220"/>
            <a:ext cx="10692765" cy="15240"/>
          </a:xfrm>
          <a:custGeom>
            <a:avLst/>
            <a:gdLst/>
            <a:ahLst/>
            <a:cxnLst/>
            <a:rect l="l" t="t" r="r" b="b"/>
            <a:pathLst>
              <a:path w="10692765" h="15240">
                <a:moveTo>
                  <a:pt x="0" y="15239"/>
                </a:moveTo>
                <a:lnTo>
                  <a:pt x="10692385" y="15239"/>
                </a:lnTo>
                <a:lnTo>
                  <a:pt x="10692385" y="0"/>
                </a:lnTo>
                <a:lnTo>
                  <a:pt x="0" y="0"/>
                </a:lnTo>
                <a:lnTo>
                  <a:pt x="0" y="15239"/>
                </a:lnTo>
                <a:close/>
              </a:path>
            </a:pathLst>
          </a:custGeom>
          <a:solidFill>
            <a:srgbClr val="AEA0C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0" y="1394459"/>
            <a:ext cx="10692765" cy="43180"/>
          </a:xfrm>
          <a:custGeom>
            <a:avLst/>
            <a:gdLst/>
            <a:ahLst/>
            <a:cxnLst/>
            <a:rect l="l" t="t" r="r" b="b"/>
            <a:pathLst>
              <a:path w="10692765" h="43180">
                <a:moveTo>
                  <a:pt x="0" y="42672"/>
                </a:moveTo>
                <a:lnTo>
                  <a:pt x="10692385" y="42672"/>
                </a:lnTo>
                <a:lnTo>
                  <a:pt x="10692385" y="0"/>
                </a:lnTo>
                <a:lnTo>
                  <a:pt x="0" y="0"/>
                </a:lnTo>
                <a:lnTo>
                  <a:pt x="0" y="42672"/>
                </a:lnTo>
                <a:close/>
              </a:path>
            </a:pathLst>
          </a:custGeom>
          <a:solidFill>
            <a:srgbClr val="AE9EC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0" y="1437132"/>
            <a:ext cx="10692765" cy="43180"/>
          </a:xfrm>
          <a:custGeom>
            <a:avLst/>
            <a:gdLst/>
            <a:ahLst/>
            <a:cxnLst/>
            <a:rect l="l" t="t" r="r" b="b"/>
            <a:pathLst>
              <a:path w="10692765" h="43180">
                <a:moveTo>
                  <a:pt x="0" y="42671"/>
                </a:moveTo>
                <a:lnTo>
                  <a:pt x="10692385" y="42671"/>
                </a:lnTo>
                <a:lnTo>
                  <a:pt x="10692385" y="0"/>
                </a:lnTo>
                <a:lnTo>
                  <a:pt x="0" y="0"/>
                </a:lnTo>
                <a:lnTo>
                  <a:pt x="0" y="42671"/>
                </a:lnTo>
                <a:close/>
              </a:path>
            </a:pathLst>
          </a:custGeom>
          <a:solidFill>
            <a:srgbClr val="AC9EC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0" y="1479804"/>
            <a:ext cx="10692765" cy="15240"/>
          </a:xfrm>
          <a:custGeom>
            <a:avLst/>
            <a:gdLst/>
            <a:ahLst/>
            <a:cxnLst/>
            <a:rect l="l" t="t" r="r" b="b"/>
            <a:pathLst>
              <a:path w="10692765" h="15240">
                <a:moveTo>
                  <a:pt x="0" y="15240"/>
                </a:moveTo>
                <a:lnTo>
                  <a:pt x="10692385" y="15240"/>
                </a:lnTo>
                <a:lnTo>
                  <a:pt x="10692385" y="0"/>
                </a:lnTo>
                <a:lnTo>
                  <a:pt x="0" y="0"/>
                </a:lnTo>
                <a:lnTo>
                  <a:pt x="0" y="15240"/>
                </a:lnTo>
                <a:close/>
              </a:path>
            </a:pathLst>
          </a:custGeom>
          <a:solidFill>
            <a:srgbClr val="AC9CC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0" y="1495044"/>
            <a:ext cx="10692765" cy="13970"/>
          </a:xfrm>
          <a:custGeom>
            <a:avLst/>
            <a:gdLst/>
            <a:ahLst/>
            <a:cxnLst/>
            <a:rect l="l" t="t" r="r" b="b"/>
            <a:pathLst>
              <a:path w="10692765" h="13969">
                <a:moveTo>
                  <a:pt x="0" y="13715"/>
                </a:moveTo>
                <a:lnTo>
                  <a:pt x="10692385" y="13715"/>
                </a:lnTo>
                <a:lnTo>
                  <a:pt x="10692385" y="0"/>
                </a:lnTo>
                <a:lnTo>
                  <a:pt x="0" y="0"/>
                </a:lnTo>
                <a:lnTo>
                  <a:pt x="0" y="13715"/>
                </a:lnTo>
                <a:close/>
              </a:path>
            </a:pathLst>
          </a:custGeom>
          <a:solidFill>
            <a:srgbClr val="AC9CB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0" y="1508760"/>
            <a:ext cx="10692765" cy="29209"/>
          </a:xfrm>
          <a:custGeom>
            <a:avLst/>
            <a:gdLst/>
            <a:ahLst/>
            <a:cxnLst/>
            <a:rect l="l" t="t" r="r" b="b"/>
            <a:pathLst>
              <a:path w="10692765" h="29209">
                <a:moveTo>
                  <a:pt x="0" y="28956"/>
                </a:moveTo>
                <a:lnTo>
                  <a:pt x="10692385" y="28956"/>
                </a:lnTo>
                <a:lnTo>
                  <a:pt x="10692385" y="0"/>
                </a:lnTo>
                <a:lnTo>
                  <a:pt x="0" y="0"/>
                </a:lnTo>
                <a:lnTo>
                  <a:pt x="0" y="28956"/>
                </a:lnTo>
                <a:close/>
              </a:path>
            </a:pathLst>
          </a:custGeom>
          <a:solidFill>
            <a:srgbClr val="AA9CB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0" y="1537716"/>
            <a:ext cx="10692765" cy="15240"/>
          </a:xfrm>
          <a:custGeom>
            <a:avLst/>
            <a:gdLst/>
            <a:ahLst/>
            <a:cxnLst/>
            <a:rect l="l" t="t" r="r" b="b"/>
            <a:pathLst>
              <a:path w="10692765" h="15240">
                <a:moveTo>
                  <a:pt x="0" y="15239"/>
                </a:moveTo>
                <a:lnTo>
                  <a:pt x="10692385" y="15239"/>
                </a:lnTo>
                <a:lnTo>
                  <a:pt x="10692385" y="0"/>
                </a:lnTo>
                <a:lnTo>
                  <a:pt x="0" y="0"/>
                </a:lnTo>
                <a:lnTo>
                  <a:pt x="0" y="15239"/>
                </a:lnTo>
                <a:close/>
              </a:path>
            </a:pathLst>
          </a:custGeom>
          <a:solidFill>
            <a:srgbClr val="AA9AB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0" y="1552955"/>
            <a:ext cx="10692765" cy="13970"/>
          </a:xfrm>
          <a:custGeom>
            <a:avLst/>
            <a:gdLst/>
            <a:ahLst/>
            <a:cxnLst/>
            <a:rect l="l" t="t" r="r" b="b"/>
            <a:pathLst>
              <a:path w="10692765" h="13969">
                <a:moveTo>
                  <a:pt x="0" y="13716"/>
                </a:moveTo>
                <a:lnTo>
                  <a:pt x="10692385" y="13716"/>
                </a:lnTo>
                <a:lnTo>
                  <a:pt x="10692385" y="0"/>
                </a:lnTo>
                <a:lnTo>
                  <a:pt x="0" y="0"/>
                </a:lnTo>
                <a:lnTo>
                  <a:pt x="0" y="13716"/>
                </a:lnTo>
                <a:close/>
              </a:path>
            </a:pathLst>
          </a:custGeom>
          <a:solidFill>
            <a:srgbClr val="AA9AB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0" y="1566672"/>
            <a:ext cx="10692765" cy="29209"/>
          </a:xfrm>
          <a:custGeom>
            <a:avLst/>
            <a:gdLst/>
            <a:ahLst/>
            <a:cxnLst/>
            <a:rect l="l" t="t" r="r" b="b"/>
            <a:pathLst>
              <a:path w="10692765" h="29209">
                <a:moveTo>
                  <a:pt x="0" y="28956"/>
                </a:moveTo>
                <a:lnTo>
                  <a:pt x="10692385" y="28956"/>
                </a:lnTo>
                <a:lnTo>
                  <a:pt x="10692385" y="0"/>
                </a:lnTo>
                <a:lnTo>
                  <a:pt x="0" y="0"/>
                </a:lnTo>
                <a:lnTo>
                  <a:pt x="0" y="28956"/>
                </a:lnTo>
                <a:close/>
              </a:path>
            </a:pathLst>
          </a:custGeom>
          <a:solidFill>
            <a:srgbClr val="AA9AB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 flipV="1">
            <a:off x="179069" y="1549654"/>
            <a:ext cx="10316845" cy="58770"/>
          </a:xfrm>
          <a:custGeom>
            <a:avLst/>
            <a:gdLst/>
            <a:ahLst/>
            <a:cxnLst/>
            <a:rect l="l" t="t" r="r" b="b"/>
            <a:pathLst>
              <a:path w="10692765" h="15240">
                <a:moveTo>
                  <a:pt x="0" y="15239"/>
                </a:moveTo>
                <a:lnTo>
                  <a:pt x="10692385" y="15239"/>
                </a:lnTo>
                <a:lnTo>
                  <a:pt x="10692385" y="0"/>
                </a:lnTo>
                <a:lnTo>
                  <a:pt x="0" y="0"/>
                </a:lnTo>
                <a:lnTo>
                  <a:pt x="0" y="15239"/>
                </a:lnTo>
                <a:close/>
              </a:path>
            </a:pathLst>
          </a:custGeom>
          <a:solidFill>
            <a:srgbClr val="A899B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0" y="1610868"/>
            <a:ext cx="10692765" cy="13970"/>
          </a:xfrm>
          <a:custGeom>
            <a:avLst/>
            <a:gdLst/>
            <a:ahLst/>
            <a:cxnLst/>
            <a:rect l="l" t="t" r="r" b="b"/>
            <a:pathLst>
              <a:path w="10692765" h="13969">
                <a:moveTo>
                  <a:pt x="0" y="13716"/>
                </a:moveTo>
                <a:lnTo>
                  <a:pt x="10692385" y="13716"/>
                </a:lnTo>
                <a:lnTo>
                  <a:pt x="10692385" y="0"/>
                </a:lnTo>
                <a:lnTo>
                  <a:pt x="0" y="0"/>
                </a:lnTo>
                <a:lnTo>
                  <a:pt x="0" y="13716"/>
                </a:lnTo>
                <a:close/>
              </a:path>
            </a:pathLst>
          </a:custGeom>
          <a:solidFill>
            <a:srgbClr val="A899B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-2" y="1625155"/>
            <a:ext cx="10692765" cy="29209"/>
          </a:xfrm>
          <a:custGeom>
            <a:avLst/>
            <a:gdLst/>
            <a:ahLst/>
            <a:cxnLst/>
            <a:rect l="l" t="t" r="r" b="b"/>
            <a:pathLst>
              <a:path w="10692765" h="29210">
                <a:moveTo>
                  <a:pt x="0" y="28956"/>
                </a:moveTo>
                <a:lnTo>
                  <a:pt x="10692385" y="28956"/>
                </a:lnTo>
                <a:lnTo>
                  <a:pt x="10692385" y="0"/>
                </a:lnTo>
                <a:lnTo>
                  <a:pt x="0" y="0"/>
                </a:lnTo>
                <a:lnTo>
                  <a:pt x="0" y="28956"/>
                </a:lnTo>
                <a:close/>
              </a:path>
            </a:pathLst>
          </a:custGeom>
          <a:solidFill>
            <a:srgbClr val="A897B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0" y="1653540"/>
            <a:ext cx="10692765" cy="13970"/>
          </a:xfrm>
          <a:custGeom>
            <a:avLst/>
            <a:gdLst/>
            <a:ahLst/>
            <a:cxnLst/>
            <a:rect l="l" t="t" r="r" b="b"/>
            <a:pathLst>
              <a:path w="10692765" h="13969">
                <a:moveTo>
                  <a:pt x="0" y="13715"/>
                </a:moveTo>
                <a:lnTo>
                  <a:pt x="10692385" y="13715"/>
                </a:lnTo>
                <a:lnTo>
                  <a:pt x="10692385" y="0"/>
                </a:lnTo>
                <a:lnTo>
                  <a:pt x="0" y="0"/>
                </a:lnTo>
                <a:lnTo>
                  <a:pt x="0" y="13715"/>
                </a:lnTo>
                <a:close/>
              </a:path>
            </a:pathLst>
          </a:custGeom>
          <a:solidFill>
            <a:srgbClr val="A897B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0" y="1667255"/>
            <a:ext cx="10692765" cy="15240"/>
          </a:xfrm>
          <a:custGeom>
            <a:avLst/>
            <a:gdLst/>
            <a:ahLst/>
            <a:cxnLst/>
            <a:rect l="l" t="t" r="r" b="b"/>
            <a:pathLst>
              <a:path w="10692765" h="15239">
                <a:moveTo>
                  <a:pt x="0" y="15240"/>
                </a:moveTo>
                <a:lnTo>
                  <a:pt x="10692385" y="15240"/>
                </a:lnTo>
                <a:lnTo>
                  <a:pt x="10692385" y="0"/>
                </a:lnTo>
                <a:lnTo>
                  <a:pt x="0" y="0"/>
                </a:lnTo>
                <a:lnTo>
                  <a:pt x="0" y="15240"/>
                </a:lnTo>
                <a:close/>
              </a:path>
            </a:pathLst>
          </a:custGeom>
          <a:solidFill>
            <a:srgbClr val="A797B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0" y="1682496"/>
            <a:ext cx="10692765" cy="13970"/>
          </a:xfrm>
          <a:custGeom>
            <a:avLst/>
            <a:gdLst/>
            <a:ahLst/>
            <a:cxnLst/>
            <a:rect l="l" t="t" r="r" b="b"/>
            <a:pathLst>
              <a:path w="10692765" h="13969">
                <a:moveTo>
                  <a:pt x="0" y="13715"/>
                </a:moveTo>
                <a:lnTo>
                  <a:pt x="10692385" y="13715"/>
                </a:lnTo>
                <a:lnTo>
                  <a:pt x="10692385" y="0"/>
                </a:lnTo>
                <a:lnTo>
                  <a:pt x="0" y="0"/>
                </a:lnTo>
                <a:lnTo>
                  <a:pt x="0" y="13715"/>
                </a:lnTo>
                <a:close/>
              </a:path>
            </a:pathLst>
          </a:custGeom>
          <a:solidFill>
            <a:srgbClr val="A795B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0" y="772667"/>
            <a:ext cx="10692765" cy="927100"/>
          </a:xfrm>
          <a:custGeom>
            <a:avLst/>
            <a:gdLst/>
            <a:ahLst/>
            <a:cxnLst/>
            <a:rect l="l" t="t" r="r" b="b"/>
            <a:pathLst>
              <a:path w="10692765" h="927100">
                <a:moveTo>
                  <a:pt x="3048" y="923544"/>
                </a:moveTo>
                <a:lnTo>
                  <a:pt x="0" y="920496"/>
                </a:lnTo>
                <a:lnTo>
                  <a:pt x="0" y="0"/>
                </a:lnTo>
                <a:lnTo>
                  <a:pt x="10692384" y="0"/>
                </a:lnTo>
                <a:lnTo>
                  <a:pt x="3048" y="0"/>
                </a:lnTo>
                <a:lnTo>
                  <a:pt x="0" y="3048"/>
                </a:lnTo>
                <a:lnTo>
                  <a:pt x="3048" y="3048"/>
                </a:lnTo>
                <a:lnTo>
                  <a:pt x="3048" y="923544"/>
                </a:lnTo>
                <a:close/>
              </a:path>
              <a:path w="10692765" h="927100">
                <a:moveTo>
                  <a:pt x="3048" y="3048"/>
                </a:moveTo>
                <a:lnTo>
                  <a:pt x="0" y="3048"/>
                </a:lnTo>
                <a:lnTo>
                  <a:pt x="3048" y="0"/>
                </a:lnTo>
                <a:lnTo>
                  <a:pt x="3048" y="3048"/>
                </a:lnTo>
                <a:close/>
              </a:path>
              <a:path w="10692765" h="927100">
                <a:moveTo>
                  <a:pt x="10689336" y="3048"/>
                </a:moveTo>
                <a:lnTo>
                  <a:pt x="3048" y="3048"/>
                </a:lnTo>
                <a:lnTo>
                  <a:pt x="3048" y="0"/>
                </a:lnTo>
                <a:lnTo>
                  <a:pt x="10689336" y="0"/>
                </a:lnTo>
                <a:lnTo>
                  <a:pt x="10689336" y="3048"/>
                </a:lnTo>
                <a:close/>
              </a:path>
              <a:path w="10692765" h="927100">
                <a:moveTo>
                  <a:pt x="10689336" y="923544"/>
                </a:moveTo>
                <a:lnTo>
                  <a:pt x="10689336" y="0"/>
                </a:lnTo>
                <a:lnTo>
                  <a:pt x="10692384" y="3048"/>
                </a:lnTo>
                <a:lnTo>
                  <a:pt x="10692384" y="920496"/>
                </a:lnTo>
                <a:lnTo>
                  <a:pt x="10689336" y="923544"/>
                </a:lnTo>
                <a:close/>
              </a:path>
              <a:path w="10692765" h="927100">
                <a:moveTo>
                  <a:pt x="10692384" y="3048"/>
                </a:moveTo>
                <a:lnTo>
                  <a:pt x="10689336" y="0"/>
                </a:lnTo>
                <a:lnTo>
                  <a:pt x="10692384" y="0"/>
                </a:lnTo>
                <a:lnTo>
                  <a:pt x="10692384" y="3048"/>
                </a:lnTo>
                <a:close/>
              </a:path>
              <a:path w="10692765" h="927100">
                <a:moveTo>
                  <a:pt x="10692384" y="926592"/>
                </a:moveTo>
                <a:lnTo>
                  <a:pt x="0" y="926592"/>
                </a:lnTo>
                <a:lnTo>
                  <a:pt x="0" y="920496"/>
                </a:lnTo>
                <a:lnTo>
                  <a:pt x="3048" y="923544"/>
                </a:lnTo>
                <a:lnTo>
                  <a:pt x="10692384" y="923544"/>
                </a:lnTo>
                <a:lnTo>
                  <a:pt x="10692384" y="926592"/>
                </a:lnTo>
                <a:close/>
              </a:path>
              <a:path w="10692765" h="927100">
                <a:moveTo>
                  <a:pt x="10689336" y="923544"/>
                </a:moveTo>
                <a:lnTo>
                  <a:pt x="3048" y="923544"/>
                </a:lnTo>
                <a:lnTo>
                  <a:pt x="3048" y="920496"/>
                </a:lnTo>
                <a:lnTo>
                  <a:pt x="10689336" y="920496"/>
                </a:lnTo>
                <a:lnTo>
                  <a:pt x="10689336" y="923544"/>
                </a:lnTo>
                <a:close/>
              </a:path>
              <a:path w="10692765" h="927100">
                <a:moveTo>
                  <a:pt x="10692384" y="923544"/>
                </a:moveTo>
                <a:lnTo>
                  <a:pt x="10689336" y="923544"/>
                </a:lnTo>
                <a:lnTo>
                  <a:pt x="10692384" y="920496"/>
                </a:lnTo>
                <a:lnTo>
                  <a:pt x="10692384" y="923544"/>
                </a:lnTo>
                <a:close/>
              </a:path>
            </a:pathLst>
          </a:custGeom>
          <a:solidFill>
            <a:srgbClr val="8064A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 txBox="1">
            <a:spLocks noGrp="1"/>
          </p:cNvSpPr>
          <p:nvPr>
            <p:ph type="title"/>
          </p:nvPr>
        </p:nvSpPr>
        <p:spPr>
          <a:xfrm>
            <a:off x="196849" y="1057207"/>
            <a:ext cx="10299065" cy="387798"/>
          </a:xfrm>
          <a:prstGeom prst="rect">
            <a:avLst/>
          </a:prstGeom>
          <a:solidFill>
            <a:srgbClr val="B1A3C3"/>
          </a:solidFill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ts val="2785"/>
              </a:lnSpc>
            </a:pPr>
            <a:r>
              <a:rPr lang="ru-RU" dirty="0">
                <a:solidFill>
                  <a:schemeClr val="tx2">
                    <a:lumMod val="20000"/>
                    <a:lumOff val="80000"/>
                  </a:schemeClr>
                </a:solidFill>
              </a:rPr>
              <a:t>ПРОЄКТ «</a:t>
            </a:r>
            <a:r>
              <a:rPr lang="en-US" dirty="0">
                <a:solidFill>
                  <a:schemeClr val="tx2">
                    <a:lumMod val="20000"/>
                    <a:lumOff val="80000"/>
                  </a:schemeClr>
                </a:solidFill>
              </a:rPr>
              <a:t>Pro.</a:t>
            </a:r>
            <a:r>
              <a:rPr lang="ru-RU" dirty="0" err="1">
                <a:solidFill>
                  <a:schemeClr val="tx2">
                    <a:lumMod val="20000"/>
                    <a:lumOff val="80000"/>
                  </a:schemeClr>
                </a:solidFill>
              </a:rPr>
              <a:t>Освіта</a:t>
            </a:r>
            <a:r>
              <a:rPr lang="ru-RU" dirty="0">
                <a:solidFill>
                  <a:schemeClr val="tx2">
                    <a:lumMod val="20000"/>
                    <a:lumOff val="80000"/>
                  </a:schemeClr>
                </a:solidFill>
              </a:rPr>
              <a:t>»</a:t>
            </a:r>
            <a:endParaRPr lang="ru-RU" spc="-15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49" name="Рисунок 48" descr="ПроОсвіта пост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700" y="2116615"/>
            <a:ext cx="2842260" cy="2689860"/>
          </a:xfrm>
          <a:prstGeom prst="rect">
            <a:avLst/>
          </a:prstGeom>
          <a:noFill/>
          <a:ln>
            <a:noFill/>
          </a:ln>
        </p:spPr>
      </p:pic>
      <p:sp>
        <p:nvSpPr>
          <p:cNvPr id="50" name="object 47"/>
          <p:cNvSpPr txBox="1"/>
          <p:nvPr/>
        </p:nvSpPr>
        <p:spPr>
          <a:xfrm>
            <a:off x="4203700" y="1800224"/>
            <a:ext cx="6292214" cy="4047262"/>
          </a:xfrm>
          <a:prstGeom prst="rect">
            <a:avLst/>
          </a:prstGeom>
        </p:spPr>
        <p:txBody>
          <a:bodyPr vert="horz" wrap="square" lIns="0" tIns="106680" rIns="0" bIns="0" rtlCol="0">
            <a:spAutoFit/>
          </a:bodyPr>
          <a:lstStyle/>
          <a:p>
            <a:pPr indent="457200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Центр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розвитку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«Громада.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UA»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запускає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УНІКАЛЬНИЙ ПРОЄКТ «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Pro.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Освіта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».</a:t>
            </a:r>
          </a:p>
          <a:p>
            <a:pPr indent="457200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За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його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результатами ТРИ ГРОМАДИ-ПЕРЕМОЖНИЦІ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отримають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комплексну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програму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підтримки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розвитку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своєї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освітньої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галузі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indent="457200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Конкурс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поширюється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громади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Львівської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Тернопільської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та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Івано-Франківської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областей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indent="457200"/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indent="457200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Про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проєкт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умови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конкурсу: 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  <a:hlinkClick r:id="rId4"/>
              </a:rPr>
              <a:t>https</a:t>
            </a:r>
            <a:r>
              <a:rPr lang="en-US" sz="1600" dirty="0">
                <a:latin typeface="Times New Roman" pitchFamily="18" charset="0"/>
                <a:cs typeface="Times New Roman" pitchFamily="18" charset="0"/>
                <a:hlinkClick r:id="rId4"/>
              </a:rPr>
              <a:t>://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  <a:hlinkClick r:id="rId4"/>
              </a:rPr>
              <a:t>drive.google.com/file/d/1CzhXATzCjXCYWWf-ht4siZyoCQ06tn2v/view</a:t>
            </a:r>
            <a:endParaRPr lang="uk-UA" sz="1600" dirty="0" smtClean="0">
              <a:latin typeface="Times New Roman" pitchFamily="18" charset="0"/>
              <a:cs typeface="Times New Roman" pitchFamily="18" charset="0"/>
            </a:endParaRPr>
          </a:p>
          <a:p>
            <a:pPr indent="457200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Гугл-форма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для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учасників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конкурсу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indent="457200"/>
            <a:r>
              <a:rPr lang="en-US" sz="1600" dirty="0" smtClean="0">
                <a:latin typeface="Times New Roman" pitchFamily="18" charset="0"/>
                <a:cs typeface="Times New Roman" pitchFamily="18" charset="0"/>
                <a:hlinkClick r:id="rId5"/>
              </a:rPr>
              <a:t>https</a:t>
            </a:r>
            <a:r>
              <a:rPr lang="en-US" sz="1600" dirty="0">
                <a:latin typeface="Times New Roman" pitchFamily="18" charset="0"/>
                <a:cs typeface="Times New Roman" pitchFamily="18" charset="0"/>
                <a:hlinkClick r:id="rId5"/>
              </a:rPr>
              <a:t>://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  <a:hlinkClick r:id="rId5"/>
              </a:rPr>
              <a:t>docs.google.com/forms/d/e/1FAIpQLSesSEKETOXD85BRCIgm7Ju97CqAC6wt4Pvx9HPGsd2mpo7zhQ/viewform</a:t>
            </a:r>
            <a:endParaRPr lang="uk-UA" sz="1600" dirty="0" smtClean="0">
              <a:latin typeface="Times New Roman" pitchFamily="18" charset="0"/>
              <a:cs typeface="Times New Roman" pitchFamily="18" charset="0"/>
            </a:endParaRPr>
          </a:p>
          <a:p>
            <a:pPr indent="457200"/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indent="457200"/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Дедлайн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подачі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заявок – 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20 </a:t>
            </a:r>
            <a:r>
              <a:rPr lang="ru-RU" sz="1600" b="1" dirty="0" err="1">
                <a:latin typeface="Times New Roman" pitchFamily="18" charset="0"/>
                <a:cs typeface="Times New Roman" pitchFamily="18" charset="0"/>
              </a:rPr>
              <a:t>вересня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23:59</a:t>
            </a:r>
            <a:endParaRPr sz="16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4149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0" y="772667"/>
            <a:ext cx="10692765" cy="15240"/>
          </a:xfrm>
          <a:custGeom>
            <a:avLst/>
            <a:gdLst/>
            <a:ahLst/>
            <a:cxnLst/>
            <a:rect l="l" t="t" r="r" b="b"/>
            <a:pathLst>
              <a:path w="10692765" h="15240">
                <a:moveTo>
                  <a:pt x="0" y="15240"/>
                </a:moveTo>
                <a:lnTo>
                  <a:pt x="10692385" y="15240"/>
                </a:lnTo>
                <a:lnTo>
                  <a:pt x="10692385" y="0"/>
                </a:lnTo>
                <a:lnTo>
                  <a:pt x="0" y="0"/>
                </a:lnTo>
                <a:lnTo>
                  <a:pt x="0" y="15240"/>
                </a:lnTo>
                <a:close/>
              </a:path>
            </a:pathLst>
          </a:custGeom>
          <a:solidFill>
            <a:srgbClr val="BCB1C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787908"/>
            <a:ext cx="10692765" cy="15240"/>
          </a:xfrm>
          <a:custGeom>
            <a:avLst/>
            <a:gdLst/>
            <a:ahLst/>
            <a:cxnLst/>
            <a:rect l="l" t="t" r="r" b="b"/>
            <a:pathLst>
              <a:path w="10692765" h="15240">
                <a:moveTo>
                  <a:pt x="0" y="15239"/>
                </a:moveTo>
                <a:lnTo>
                  <a:pt x="10692385" y="15239"/>
                </a:lnTo>
                <a:lnTo>
                  <a:pt x="10692385" y="0"/>
                </a:lnTo>
                <a:lnTo>
                  <a:pt x="0" y="0"/>
                </a:lnTo>
                <a:lnTo>
                  <a:pt x="0" y="15239"/>
                </a:lnTo>
                <a:close/>
              </a:path>
            </a:pathLst>
          </a:custGeom>
          <a:solidFill>
            <a:srgbClr val="BCB1C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0" y="803148"/>
            <a:ext cx="10692765" cy="13970"/>
          </a:xfrm>
          <a:custGeom>
            <a:avLst/>
            <a:gdLst/>
            <a:ahLst/>
            <a:cxnLst/>
            <a:rect l="l" t="t" r="r" b="b"/>
            <a:pathLst>
              <a:path w="10692765" h="13969">
                <a:moveTo>
                  <a:pt x="0" y="13716"/>
                </a:moveTo>
                <a:lnTo>
                  <a:pt x="10692385" y="13716"/>
                </a:lnTo>
                <a:lnTo>
                  <a:pt x="10692385" y="0"/>
                </a:lnTo>
                <a:lnTo>
                  <a:pt x="0" y="0"/>
                </a:lnTo>
                <a:lnTo>
                  <a:pt x="0" y="13716"/>
                </a:lnTo>
                <a:close/>
              </a:path>
            </a:pathLst>
          </a:custGeom>
          <a:solidFill>
            <a:srgbClr val="BCB1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0" y="816864"/>
            <a:ext cx="10692765" cy="29209"/>
          </a:xfrm>
          <a:custGeom>
            <a:avLst/>
            <a:gdLst/>
            <a:ahLst/>
            <a:cxnLst/>
            <a:rect l="l" t="t" r="r" b="b"/>
            <a:pathLst>
              <a:path w="10692765" h="29209">
                <a:moveTo>
                  <a:pt x="0" y="28956"/>
                </a:moveTo>
                <a:lnTo>
                  <a:pt x="10692385" y="28956"/>
                </a:lnTo>
                <a:lnTo>
                  <a:pt x="10692385" y="0"/>
                </a:lnTo>
                <a:lnTo>
                  <a:pt x="0" y="0"/>
                </a:lnTo>
                <a:lnTo>
                  <a:pt x="0" y="28956"/>
                </a:lnTo>
                <a:close/>
              </a:path>
            </a:pathLst>
          </a:custGeom>
          <a:solidFill>
            <a:srgbClr val="BCAF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0" y="845820"/>
            <a:ext cx="10692765" cy="13970"/>
          </a:xfrm>
          <a:custGeom>
            <a:avLst/>
            <a:gdLst/>
            <a:ahLst/>
            <a:cxnLst/>
            <a:rect l="l" t="t" r="r" b="b"/>
            <a:pathLst>
              <a:path w="10692765" h="13969">
                <a:moveTo>
                  <a:pt x="0" y="13715"/>
                </a:moveTo>
                <a:lnTo>
                  <a:pt x="10692385" y="13715"/>
                </a:lnTo>
                <a:lnTo>
                  <a:pt x="10692385" y="0"/>
                </a:lnTo>
                <a:lnTo>
                  <a:pt x="0" y="0"/>
                </a:lnTo>
                <a:lnTo>
                  <a:pt x="0" y="13715"/>
                </a:lnTo>
                <a:close/>
              </a:path>
            </a:pathLst>
          </a:custGeom>
          <a:solidFill>
            <a:srgbClr val="BAAF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0" y="859536"/>
            <a:ext cx="10692765" cy="15240"/>
          </a:xfrm>
          <a:custGeom>
            <a:avLst/>
            <a:gdLst/>
            <a:ahLst/>
            <a:cxnLst/>
            <a:rect l="l" t="t" r="r" b="b"/>
            <a:pathLst>
              <a:path w="10692765" h="15240">
                <a:moveTo>
                  <a:pt x="0" y="15239"/>
                </a:moveTo>
                <a:lnTo>
                  <a:pt x="10692385" y="15239"/>
                </a:lnTo>
                <a:lnTo>
                  <a:pt x="10692385" y="0"/>
                </a:lnTo>
                <a:lnTo>
                  <a:pt x="0" y="0"/>
                </a:lnTo>
                <a:lnTo>
                  <a:pt x="0" y="15239"/>
                </a:lnTo>
                <a:close/>
              </a:path>
            </a:pathLst>
          </a:custGeom>
          <a:solidFill>
            <a:srgbClr val="BAAFC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0" y="874775"/>
            <a:ext cx="10692765" cy="29209"/>
          </a:xfrm>
          <a:custGeom>
            <a:avLst/>
            <a:gdLst/>
            <a:ahLst/>
            <a:cxnLst/>
            <a:rect l="l" t="t" r="r" b="b"/>
            <a:pathLst>
              <a:path w="10692765" h="29209">
                <a:moveTo>
                  <a:pt x="0" y="28956"/>
                </a:moveTo>
                <a:lnTo>
                  <a:pt x="10692385" y="28956"/>
                </a:lnTo>
                <a:lnTo>
                  <a:pt x="10692385" y="0"/>
                </a:lnTo>
                <a:lnTo>
                  <a:pt x="0" y="0"/>
                </a:lnTo>
                <a:lnTo>
                  <a:pt x="0" y="28956"/>
                </a:lnTo>
                <a:close/>
              </a:path>
            </a:pathLst>
          </a:custGeom>
          <a:solidFill>
            <a:srgbClr val="BAAFC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0" y="903732"/>
            <a:ext cx="10692765" cy="13970"/>
          </a:xfrm>
          <a:custGeom>
            <a:avLst/>
            <a:gdLst/>
            <a:ahLst/>
            <a:cxnLst/>
            <a:rect l="l" t="t" r="r" b="b"/>
            <a:pathLst>
              <a:path w="10692765" h="13969">
                <a:moveTo>
                  <a:pt x="0" y="13716"/>
                </a:moveTo>
                <a:lnTo>
                  <a:pt x="10692385" y="13716"/>
                </a:lnTo>
                <a:lnTo>
                  <a:pt x="10692385" y="0"/>
                </a:lnTo>
                <a:lnTo>
                  <a:pt x="0" y="0"/>
                </a:lnTo>
                <a:lnTo>
                  <a:pt x="0" y="13716"/>
                </a:lnTo>
                <a:close/>
              </a:path>
            </a:pathLst>
          </a:custGeom>
          <a:solidFill>
            <a:srgbClr val="BAAEC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0" y="917448"/>
            <a:ext cx="10692765" cy="15240"/>
          </a:xfrm>
          <a:custGeom>
            <a:avLst/>
            <a:gdLst/>
            <a:ahLst/>
            <a:cxnLst/>
            <a:rect l="l" t="t" r="r" b="b"/>
            <a:pathLst>
              <a:path w="10692765" h="15240">
                <a:moveTo>
                  <a:pt x="0" y="15239"/>
                </a:moveTo>
                <a:lnTo>
                  <a:pt x="10692385" y="15239"/>
                </a:lnTo>
                <a:lnTo>
                  <a:pt x="10692385" y="0"/>
                </a:lnTo>
                <a:lnTo>
                  <a:pt x="0" y="0"/>
                </a:lnTo>
                <a:lnTo>
                  <a:pt x="0" y="15239"/>
                </a:lnTo>
                <a:close/>
              </a:path>
            </a:pathLst>
          </a:custGeom>
          <a:solidFill>
            <a:srgbClr val="B8AEC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0" y="932688"/>
            <a:ext cx="10692765" cy="43180"/>
          </a:xfrm>
          <a:custGeom>
            <a:avLst/>
            <a:gdLst/>
            <a:ahLst/>
            <a:cxnLst/>
            <a:rect l="l" t="t" r="r" b="b"/>
            <a:pathLst>
              <a:path w="10692765" h="43180">
                <a:moveTo>
                  <a:pt x="0" y="42672"/>
                </a:moveTo>
                <a:lnTo>
                  <a:pt x="10692385" y="42672"/>
                </a:lnTo>
                <a:lnTo>
                  <a:pt x="10692385" y="0"/>
                </a:lnTo>
                <a:lnTo>
                  <a:pt x="0" y="0"/>
                </a:lnTo>
                <a:lnTo>
                  <a:pt x="0" y="42672"/>
                </a:lnTo>
                <a:close/>
              </a:path>
            </a:pathLst>
          </a:custGeom>
          <a:solidFill>
            <a:srgbClr val="B8ACC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0" y="975360"/>
            <a:ext cx="10692765" cy="44450"/>
          </a:xfrm>
          <a:custGeom>
            <a:avLst/>
            <a:gdLst/>
            <a:ahLst/>
            <a:cxnLst/>
            <a:rect l="l" t="t" r="r" b="b"/>
            <a:pathLst>
              <a:path w="10692765" h="44450">
                <a:moveTo>
                  <a:pt x="0" y="44195"/>
                </a:moveTo>
                <a:lnTo>
                  <a:pt x="10692385" y="44195"/>
                </a:lnTo>
                <a:lnTo>
                  <a:pt x="10692385" y="0"/>
                </a:lnTo>
                <a:lnTo>
                  <a:pt x="0" y="0"/>
                </a:lnTo>
                <a:lnTo>
                  <a:pt x="0" y="44195"/>
                </a:lnTo>
                <a:close/>
              </a:path>
            </a:pathLst>
          </a:custGeom>
          <a:solidFill>
            <a:srgbClr val="B8ACC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0" y="1019556"/>
            <a:ext cx="10692765" cy="27940"/>
          </a:xfrm>
          <a:custGeom>
            <a:avLst/>
            <a:gdLst/>
            <a:ahLst/>
            <a:cxnLst/>
            <a:rect l="l" t="t" r="r" b="b"/>
            <a:pathLst>
              <a:path w="10692765" h="27940">
                <a:moveTo>
                  <a:pt x="0" y="27431"/>
                </a:moveTo>
                <a:lnTo>
                  <a:pt x="10692385" y="27431"/>
                </a:lnTo>
                <a:lnTo>
                  <a:pt x="10692385" y="0"/>
                </a:lnTo>
                <a:lnTo>
                  <a:pt x="0" y="0"/>
                </a:lnTo>
                <a:lnTo>
                  <a:pt x="0" y="27431"/>
                </a:lnTo>
                <a:close/>
              </a:path>
            </a:pathLst>
          </a:custGeom>
          <a:solidFill>
            <a:srgbClr val="B6AAC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0" y="1046988"/>
            <a:ext cx="10692765" cy="29209"/>
          </a:xfrm>
          <a:custGeom>
            <a:avLst/>
            <a:gdLst/>
            <a:ahLst/>
            <a:cxnLst/>
            <a:rect l="l" t="t" r="r" b="b"/>
            <a:pathLst>
              <a:path w="10692765" h="29209">
                <a:moveTo>
                  <a:pt x="0" y="28956"/>
                </a:moveTo>
                <a:lnTo>
                  <a:pt x="10692385" y="28956"/>
                </a:lnTo>
                <a:lnTo>
                  <a:pt x="10692385" y="0"/>
                </a:lnTo>
                <a:lnTo>
                  <a:pt x="0" y="0"/>
                </a:lnTo>
                <a:lnTo>
                  <a:pt x="0" y="28956"/>
                </a:lnTo>
                <a:close/>
              </a:path>
            </a:pathLst>
          </a:custGeom>
          <a:solidFill>
            <a:srgbClr val="B6AA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0" y="1075944"/>
            <a:ext cx="10692765" cy="15240"/>
          </a:xfrm>
          <a:custGeom>
            <a:avLst/>
            <a:gdLst/>
            <a:ahLst/>
            <a:cxnLst/>
            <a:rect l="l" t="t" r="r" b="b"/>
            <a:pathLst>
              <a:path w="10692765" h="15240">
                <a:moveTo>
                  <a:pt x="0" y="15239"/>
                </a:moveTo>
                <a:lnTo>
                  <a:pt x="10692385" y="15239"/>
                </a:lnTo>
                <a:lnTo>
                  <a:pt x="10692385" y="0"/>
                </a:lnTo>
                <a:lnTo>
                  <a:pt x="0" y="0"/>
                </a:lnTo>
                <a:lnTo>
                  <a:pt x="0" y="15239"/>
                </a:lnTo>
                <a:close/>
              </a:path>
            </a:pathLst>
          </a:custGeom>
          <a:solidFill>
            <a:srgbClr val="B6A8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0" y="1091183"/>
            <a:ext cx="10692765" cy="13970"/>
          </a:xfrm>
          <a:custGeom>
            <a:avLst/>
            <a:gdLst/>
            <a:ahLst/>
            <a:cxnLst/>
            <a:rect l="l" t="t" r="r" b="b"/>
            <a:pathLst>
              <a:path w="10692765" h="13969">
                <a:moveTo>
                  <a:pt x="0" y="13716"/>
                </a:moveTo>
                <a:lnTo>
                  <a:pt x="10692385" y="13716"/>
                </a:lnTo>
                <a:lnTo>
                  <a:pt x="10692385" y="0"/>
                </a:lnTo>
                <a:lnTo>
                  <a:pt x="0" y="0"/>
                </a:lnTo>
                <a:lnTo>
                  <a:pt x="0" y="13716"/>
                </a:lnTo>
                <a:close/>
              </a:path>
            </a:pathLst>
          </a:custGeom>
          <a:solidFill>
            <a:srgbClr val="B5A8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0" y="1104900"/>
            <a:ext cx="10692765" cy="29209"/>
          </a:xfrm>
          <a:custGeom>
            <a:avLst/>
            <a:gdLst/>
            <a:ahLst/>
            <a:cxnLst/>
            <a:rect l="l" t="t" r="r" b="b"/>
            <a:pathLst>
              <a:path w="10692765" h="29209">
                <a:moveTo>
                  <a:pt x="0" y="28956"/>
                </a:moveTo>
                <a:lnTo>
                  <a:pt x="10692385" y="28956"/>
                </a:lnTo>
                <a:lnTo>
                  <a:pt x="10692385" y="0"/>
                </a:lnTo>
                <a:lnTo>
                  <a:pt x="0" y="0"/>
                </a:lnTo>
                <a:lnTo>
                  <a:pt x="0" y="28956"/>
                </a:lnTo>
                <a:close/>
              </a:path>
            </a:pathLst>
          </a:custGeom>
          <a:solidFill>
            <a:srgbClr val="B5A8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0" y="1133856"/>
            <a:ext cx="10692765" cy="15240"/>
          </a:xfrm>
          <a:custGeom>
            <a:avLst/>
            <a:gdLst/>
            <a:ahLst/>
            <a:cxnLst/>
            <a:rect l="l" t="t" r="r" b="b"/>
            <a:pathLst>
              <a:path w="10692765" h="15240">
                <a:moveTo>
                  <a:pt x="0" y="15239"/>
                </a:moveTo>
                <a:lnTo>
                  <a:pt x="10692385" y="15239"/>
                </a:lnTo>
                <a:lnTo>
                  <a:pt x="10692385" y="0"/>
                </a:lnTo>
                <a:lnTo>
                  <a:pt x="0" y="0"/>
                </a:lnTo>
                <a:lnTo>
                  <a:pt x="0" y="15239"/>
                </a:lnTo>
                <a:close/>
              </a:path>
            </a:pathLst>
          </a:custGeom>
          <a:solidFill>
            <a:srgbClr val="B3A8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0" y="1149096"/>
            <a:ext cx="10692765" cy="13970"/>
          </a:xfrm>
          <a:custGeom>
            <a:avLst/>
            <a:gdLst/>
            <a:ahLst/>
            <a:cxnLst/>
            <a:rect l="l" t="t" r="r" b="b"/>
            <a:pathLst>
              <a:path w="10692765" h="13969">
                <a:moveTo>
                  <a:pt x="0" y="13716"/>
                </a:moveTo>
                <a:lnTo>
                  <a:pt x="10692385" y="13716"/>
                </a:lnTo>
                <a:lnTo>
                  <a:pt x="10692385" y="0"/>
                </a:lnTo>
                <a:lnTo>
                  <a:pt x="0" y="0"/>
                </a:lnTo>
                <a:lnTo>
                  <a:pt x="0" y="13716"/>
                </a:lnTo>
                <a:close/>
              </a:path>
            </a:pathLst>
          </a:custGeom>
          <a:solidFill>
            <a:srgbClr val="B3A7C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0" y="1162812"/>
            <a:ext cx="10692765" cy="29209"/>
          </a:xfrm>
          <a:custGeom>
            <a:avLst/>
            <a:gdLst/>
            <a:ahLst/>
            <a:cxnLst/>
            <a:rect l="l" t="t" r="r" b="b"/>
            <a:pathLst>
              <a:path w="10692765" h="29209">
                <a:moveTo>
                  <a:pt x="0" y="28956"/>
                </a:moveTo>
                <a:lnTo>
                  <a:pt x="10692385" y="28956"/>
                </a:lnTo>
                <a:lnTo>
                  <a:pt x="10692385" y="0"/>
                </a:lnTo>
                <a:lnTo>
                  <a:pt x="0" y="0"/>
                </a:lnTo>
                <a:lnTo>
                  <a:pt x="0" y="28956"/>
                </a:lnTo>
                <a:close/>
              </a:path>
            </a:pathLst>
          </a:custGeom>
          <a:solidFill>
            <a:srgbClr val="B3A7C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0" y="1191768"/>
            <a:ext cx="10692765" cy="15240"/>
          </a:xfrm>
          <a:custGeom>
            <a:avLst/>
            <a:gdLst/>
            <a:ahLst/>
            <a:cxnLst/>
            <a:rect l="l" t="t" r="r" b="b"/>
            <a:pathLst>
              <a:path w="10692765" h="15240">
                <a:moveTo>
                  <a:pt x="0" y="15239"/>
                </a:moveTo>
                <a:lnTo>
                  <a:pt x="10692385" y="15239"/>
                </a:lnTo>
                <a:lnTo>
                  <a:pt x="10692385" y="0"/>
                </a:lnTo>
                <a:lnTo>
                  <a:pt x="0" y="0"/>
                </a:lnTo>
                <a:lnTo>
                  <a:pt x="0" y="15239"/>
                </a:lnTo>
                <a:close/>
              </a:path>
            </a:pathLst>
          </a:custGeom>
          <a:solidFill>
            <a:srgbClr val="B3A5C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0" y="1207008"/>
            <a:ext cx="10692765" cy="13970"/>
          </a:xfrm>
          <a:custGeom>
            <a:avLst/>
            <a:gdLst/>
            <a:ahLst/>
            <a:cxnLst/>
            <a:rect l="l" t="t" r="r" b="b"/>
            <a:pathLst>
              <a:path w="10692765" h="13969">
                <a:moveTo>
                  <a:pt x="0" y="13716"/>
                </a:moveTo>
                <a:lnTo>
                  <a:pt x="10692385" y="13716"/>
                </a:lnTo>
                <a:lnTo>
                  <a:pt x="10692385" y="0"/>
                </a:lnTo>
                <a:lnTo>
                  <a:pt x="0" y="0"/>
                </a:lnTo>
                <a:lnTo>
                  <a:pt x="0" y="13716"/>
                </a:lnTo>
                <a:close/>
              </a:path>
            </a:pathLst>
          </a:custGeom>
          <a:solidFill>
            <a:srgbClr val="B1A5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0" y="1220724"/>
            <a:ext cx="10692765" cy="29209"/>
          </a:xfrm>
          <a:custGeom>
            <a:avLst/>
            <a:gdLst/>
            <a:ahLst/>
            <a:cxnLst/>
            <a:rect l="l" t="t" r="r" b="b"/>
            <a:pathLst>
              <a:path w="10692765" h="29209">
                <a:moveTo>
                  <a:pt x="0" y="28955"/>
                </a:moveTo>
                <a:lnTo>
                  <a:pt x="10692385" y="28955"/>
                </a:lnTo>
                <a:lnTo>
                  <a:pt x="10692385" y="0"/>
                </a:lnTo>
                <a:lnTo>
                  <a:pt x="0" y="0"/>
                </a:lnTo>
                <a:lnTo>
                  <a:pt x="0" y="28955"/>
                </a:lnTo>
                <a:close/>
              </a:path>
            </a:pathLst>
          </a:custGeom>
          <a:solidFill>
            <a:srgbClr val="B1A5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0" y="1249680"/>
            <a:ext cx="10692765" cy="13970"/>
          </a:xfrm>
          <a:custGeom>
            <a:avLst/>
            <a:gdLst/>
            <a:ahLst/>
            <a:cxnLst/>
            <a:rect l="l" t="t" r="r" b="b"/>
            <a:pathLst>
              <a:path w="10692765" h="13969">
                <a:moveTo>
                  <a:pt x="0" y="13716"/>
                </a:moveTo>
                <a:lnTo>
                  <a:pt x="10692385" y="13716"/>
                </a:lnTo>
                <a:lnTo>
                  <a:pt x="10692385" y="0"/>
                </a:lnTo>
                <a:lnTo>
                  <a:pt x="0" y="0"/>
                </a:lnTo>
                <a:lnTo>
                  <a:pt x="0" y="13716"/>
                </a:lnTo>
                <a:close/>
              </a:path>
            </a:pathLst>
          </a:custGeom>
          <a:solidFill>
            <a:srgbClr val="B1A3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0" y="1263396"/>
            <a:ext cx="10692765" cy="15240"/>
          </a:xfrm>
          <a:custGeom>
            <a:avLst/>
            <a:gdLst/>
            <a:ahLst/>
            <a:cxnLst/>
            <a:rect l="l" t="t" r="r" b="b"/>
            <a:pathLst>
              <a:path w="10692765" h="15240">
                <a:moveTo>
                  <a:pt x="0" y="15240"/>
                </a:moveTo>
                <a:lnTo>
                  <a:pt x="10692385" y="15240"/>
                </a:lnTo>
                <a:lnTo>
                  <a:pt x="10692385" y="0"/>
                </a:lnTo>
                <a:lnTo>
                  <a:pt x="0" y="0"/>
                </a:lnTo>
                <a:lnTo>
                  <a:pt x="0" y="15240"/>
                </a:lnTo>
                <a:close/>
              </a:path>
            </a:pathLst>
          </a:custGeom>
          <a:solidFill>
            <a:srgbClr val="B1A3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0" y="1278636"/>
            <a:ext cx="10692765" cy="29209"/>
          </a:xfrm>
          <a:custGeom>
            <a:avLst/>
            <a:gdLst/>
            <a:ahLst/>
            <a:cxnLst/>
            <a:rect l="l" t="t" r="r" b="b"/>
            <a:pathLst>
              <a:path w="10692765" h="29209">
                <a:moveTo>
                  <a:pt x="0" y="28955"/>
                </a:moveTo>
                <a:lnTo>
                  <a:pt x="10692385" y="28955"/>
                </a:lnTo>
                <a:lnTo>
                  <a:pt x="10692385" y="0"/>
                </a:lnTo>
                <a:lnTo>
                  <a:pt x="0" y="0"/>
                </a:lnTo>
                <a:lnTo>
                  <a:pt x="0" y="28955"/>
                </a:lnTo>
                <a:close/>
              </a:path>
            </a:pathLst>
          </a:custGeom>
          <a:solidFill>
            <a:srgbClr val="B1A3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0" y="1307591"/>
            <a:ext cx="10692765" cy="29209"/>
          </a:xfrm>
          <a:custGeom>
            <a:avLst/>
            <a:gdLst/>
            <a:ahLst/>
            <a:cxnLst/>
            <a:rect l="l" t="t" r="r" b="b"/>
            <a:pathLst>
              <a:path w="10692765" h="29209">
                <a:moveTo>
                  <a:pt x="0" y="28956"/>
                </a:moveTo>
                <a:lnTo>
                  <a:pt x="10692385" y="28956"/>
                </a:lnTo>
                <a:lnTo>
                  <a:pt x="10692385" y="0"/>
                </a:lnTo>
                <a:lnTo>
                  <a:pt x="0" y="0"/>
                </a:lnTo>
                <a:lnTo>
                  <a:pt x="0" y="28956"/>
                </a:lnTo>
                <a:close/>
              </a:path>
            </a:pathLst>
          </a:custGeom>
          <a:solidFill>
            <a:srgbClr val="AFA1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0" y="1336548"/>
            <a:ext cx="10692765" cy="29209"/>
          </a:xfrm>
          <a:custGeom>
            <a:avLst/>
            <a:gdLst/>
            <a:ahLst/>
            <a:cxnLst/>
            <a:rect l="l" t="t" r="r" b="b"/>
            <a:pathLst>
              <a:path w="10692765" h="29209">
                <a:moveTo>
                  <a:pt x="0" y="28955"/>
                </a:moveTo>
                <a:lnTo>
                  <a:pt x="10692385" y="28955"/>
                </a:lnTo>
                <a:lnTo>
                  <a:pt x="10692385" y="0"/>
                </a:lnTo>
                <a:lnTo>
                  <a:pt x="0" y="0"/>
                </a:lnTo>
                <a:lnTo>
                  <a:pt x="0" y="28955"/>
                </a:lnTo>
                <a:close/>
              </a:path>
            </a:pathLst>
          </a:custGeom>
          <a:solidFill>
            <a:srgbClr val="AFA1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0" y="1365504"/>
            <a:ext cx="10692765" cy="13970"/>
          </a:xfrm>
          <a:custGeom>
            <a:avLst/>
            <a:gdLst/>
            <a:ahLst/>
            <a:cxnLst/>
            <a:rect l="l" t="t" r="r" b="b"/>
            <a:pathLst>
              <a:path w="10692765" h="13969">
                <a:moveTo>
                  <a:pt x="0" y="13716"/>
                </a:moveTo>
                <a:lnTo>
                  <a:pt x="10692385" y="13716"/>
                </a:lnTo>
                <a:lnTo>
                  <a:pt x="10692385" y="0"/>
                </a:lnTo>
                <a:lnTo>
                  <a:pt x="0" y="0"/>
                </a:lnTo>
                <a:lnTo>
                  <a:pt x="0" y="13716"/>
                </a:lnTo>
                <a:close/>
              </a:path>
            </a:pathLst>
          </a:custGeom>
          <a:solidFill>
            <a:srgbClr val="AFA0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0" y="1379220"/>
            <a:ext cx="10692765" cy="15240"/>
          </a:xfrm>
          <a:custGeom>
            <a:avLst/>
            <a:gdLst/>
            <a:ahLst/>
            <a:cxnLst/>
            <a:rect l="l" t="t" r="r" b="b"/>
            <a:pathLst>
              <a:path w="10692765" h="15240">
                <a:moveTo>
                  <a:pt x="0" y="15239"/>
                </a:moveTo>
                <a:lnTo>
                  <a:pt x="10692385" y="15239"/>
                </a:lnTo>
                <a:lnTo>
                  <a:pt x="10692385" y="0"/>
                </a:lnTo>
                <a:lnTo>
                  <a:pt x="0" y="0"/>
                </a:lnTo>
                <a:lnTo>
                  <a:pt x="0" y="15239"/>
                </a:lnTo>
                <a:close/>
              </a:path>
            </a:pathLst>
          </a:custGeom>
          <a:solidFill>
            <a:srgbClr val="AEA0C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0" y="1394459"/>
            <a:ext cx="10692765" cy="43180"/>
          </a:xfrm>
          <a:custGeom>
            <a:avLst/>
            <a:gdLst/>
            <a:ahLst/>
            <a:cxnLst/>
            <a:rect l="l" t="t" r="r" b="b"/>
            <a:pathLst>
              <a:path w="10692765" h="43180">
                <a:moveTo>
                  <a:pt x="0" y="42672"/>
                </a:moveTo>
                <a:lnTo>
                  <a:pt x="10692385" y="42672"/>
                </a:lnTo>
                <a:lnTo>
                  <a:pt x="10692385" y="0"/>
                </a:lnTo>
                <a:lnTo>
                  <a:pt x="0" y="0"/>
                </a:lnTo>
                <a:lnTo>
                  <a:pt x="0" y="42672"/>
                </a:lnTo>
                <a:close/>
              </a:path>
            </a:pathLst>
          </a:custGeom>
          <a:solidFill>
            <a:srgbClr val="AE9EC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0" y="1437132"/>
            <a:ext cx="10692765" cy="43180"/>
          </a:xfrm>
          <a:custGeom>
            <a:avLst/>
            <a:gdLst/>
            <a:ahLst/>
            <a:cxnLst/>
            <a:rect l="l" t="t" r="r" b="b"/>
            <a:pathLst>
              <a:path w="10692765" h="43180">
                <a:moveTo>
                  <a:pt x="0" y="42671"/>
                </a:moveTo>
                <a:lnTo>
                  <a:pt x="10692385" y="42671"/>
                </a:lnTo>
                <a:lnTo>
                  <a:pt x="10692385" y="0"/>
                </a:lnTo>
                <a:lnTo>
                  <a:pt x="0" y="0"/>
                </a:lnTo>
                <a:lnTo>
                  <a:pt x="0" y="42671"/>
                </a:lnTo>
                <a:close/>
              </a:path>
            </a:pathLst>
          </a:custGeom>
          <a:solidFill>
            <a:srgbClr val="AC9EC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0" y="1479804"/>
            <a:ext cx="10692765" cy="15240"/>
          </a:xfrm>
          <a:custGeom>
            <a:avLst/>
            <a:gdLst/>
            <a:ahLst/>
            <a:cxnLst/>
            <a:rect l="l" t="t" r="r" b="b"/>
            <a:pathLst>
              <a:path w="10692765" h="15240">
                <a:moveTo>
                  <a:pt x="0" y="15240"/>
                </a:moveTo>
                <a:lnTo>
                  <a:pt x="10692385" y="15240"/>
                </a:lnTo>
                <a:lnTo>
                  <a:pt x="10692385" y="0"/>
                </a:lnTo>
                <a:lnTo>
                  <a:pt x="0" y="0"/>
                </a:lnTo>
                <a:lnTo>
                  <a:pt x="0" y="15240"/>
                </a:lnTo>
                <a:close/>
              </a:path>
            </a:pathLst>
          </a:custGeom>
          <a:solidFill>
            <a:srgbClr val="AC9CC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0" y="1495044"/>
            <a:ext cx="10692765" cy="13970"/>
          </a:xfrm>
          <a:custGeom>
            <a:avLst/>
            <a:gdLst/>
            <a:ahLst/>
            <a:cxnLst/>
            <a:rect l="l" t="t" r="r" b="b"/>
            <a:pathLst>
              <a:path w="10692765" h="13969">
                <a:moveTo>
                  <a:pt x="0" y="13715"/>
                </a:moveTo>
                <a:lnTo>
                  <a:pt x="10692385" y="13715"/>
                </a:lnTo>
                <a:lnTo>
                  <a:pt x="10692385" y="0"/>
                </a:lnTo>
                <a:lnTo>
                  <a:pt x="0" y="0"/>
                </a:lnTo>
                <a:lnTo>
                  <a:pt x="0" y="13715"/>
                </a:lnTo>
                <a:close/>
              </a:path>
            </a:pathLst>
          </a:custGeom>
          <a:solidFill>
            <a:srgbClr val="AC9CB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0" y="1508760"/>
            <a:ext cx="10692765" cy="29209"/>
          </a:xfrm>
          <a:custGeom>
            <a:avLst/>
            <a:gdLst/>
            <a:ahLst/>
            <a:cxnLst/>
            <a:rect l="l" t="t" r="r" b="b"/>
            <a:pathLst>
              <a:path w="10692765" h="29209">
                <a:moveTo>
                  <a:pt x="0" y="28956"/>
                </a:moveTo>
                <a:lnTo>
                  <a:pt x="10692385" y="28956"/>
                </a:lnTo>
                <a:lnTo>
                  <a:pt x="10692385" y="0"/>
                </a:lnTo>
                <a:lnTo>
                  <a:pt x="0" y="0"/>
                </a:lnTo>
                <a:lnTo>
                  <a:pt x="0" y="28956"/>
                </a:lnTo>
                <a:close/>
              </a:path>
            </a:pathLst>
          </a:custGeom>
          <a:solidFill>
            <a:srgbClr val="AA9CB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0" y="1537716"/>
            <a:ext cx="10692765" cy="15240"/>
          </a:xfrm>
          <a:custGeom>
            <a:avLst/>
            <a:gdLst/>
            <a:ahLst/>
            <a:cxnLst/>
            <a:rect l="l" t="t" r="r" b="b"/>
            <a:pathLst>
              <a:path w="10692765" h="15240">
                <a:moveTo>
                  <a:pt x="0" y="15239"/>
                </a:moveTo>
                <a:lnTo>
                  <a:pt x="10692385" y="15239"/>
                </a:lnTo>
                <a:lnTo>
                  <a:pt x="10692385" y="0"/>
                </a:lnTo>
                <a:lnTo>
                  <a:pt x="0" y="0"/>
                </a:lnTo>
                <a:lnTo>
                  <a:pt x="0" y="15239"/>
                </a:lnTo>
                <a:close/>
              </a:path>
            </a:pathLst>
          </a:custGeom>
          <a:solidFill>
            <a:srgbClr val="AA9AB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0" y="1552955"/>
            <a:ext cx="10692765" cy="13970"/>
          </a:xfrm>
          <a:custGeom>
            <a:avLst/>
            <a:gdLst/>
            <a:ahLst/>
            <a:cxnLst/>
            <a:rect l="l" t="t" r="r" b="b"/>
            <a:pathLst>
              <a:path w="10692765" h="13969">
                <a:moveTo>
                  <a:pt x="0" y="13716"/>
                </a:moveTo>
                <a:lnTo>
                  <a:pt x="10692385" y="13716"/>
                </a:lnTo>
                <a:lnTo>
                  <a:pt x="10692385" y="0"/>
                </a:lnTo>
                <a:lnTo>
                  <a:pt x="0" y="0"/>
                </a:lnTo>
                <a:lnTo>
                  <a:pt x="0" y="13716"/>
                </a:lnTo>
                <a:close/>
              </a:path>
            </a:pathLst>
          </a:custGeom>
          <a:solidFill>
            <a:srgbClr val="AA9AB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0" y="1566672"/>
            <a:ext cx="10692765" cy="29209"/>
          </a:xfrm>
          <a:custGeom>
            <a:avLst/>
            <a:gdLst/>
            <a:ahLst/>
            <a:cxnLst/>
            <a:rect l="l" t="t" r="r" b="b"/>
            <a:pathLst>
              <a:path w="10692765" h="29209">
                <a:moveTo>
                  <a:pt x="0" y="28956"/>
                </a:moveTo>
                <a:lnTo>
                  <a:pt x="10692385" y="28956"/>
                </a:lnTo>
                <a:lnTo>
                  <a:pt x="10692385" y="0"/>
                </a:lnTo>
                <a:lnTo>
                  <a:pt x="0" y="0"/>
                </a:lnTo>
                <a:lnTo>
                  <a:pt x="0" y="28956"/>
                </a:lnTo>
                <a:close/>
              </a:path>
            </a:pathLst>
          </a:custGeom>
          <a:solidFill>
            <a:srgbClr val="AA9AB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0" y="1595628"/>
            <a:ext cx="10692765" cy="15240"/>
          </a:xfrm>
          <a:custGeom>
            <a:avLst/>
            <a:gdLst/>
            <a:ahLst/>
            <a:cxnLst/>
            <a:rect l="l" t="t" r="r" b="b"/>
            <a:pathLst>
              <a:path w="10692765" h="15240">
                <a:moveTo>
                  <a:pt x="0" y="15239"/>
                </a:moveTo>
                <a:lnTo>
                  <a:pt x="10692385" y="15239"/>
                </a:lnTo>
                <a:lnTo>
                  <a:pt x="10692385" y="0"/>
                </a:lnTo>
                <a:lnTo>
                  <a:pt x="0" y="0"/>
                </a:lnTo>
                <a:lnTo>
                  <a:pt x="0" y="15239"/>
                </a:lnTo>
                <a:close/>
              </a:path>
            </a:pathLst>
          </a:custGeom>
          <a:solidFill>
            <a:srgbClr val="A899B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0" y="1610868"/>
            <a:ext cx="10692765" cy="13970"/>
          </a:xfrm>
          <a:custGeom>
            <a:avLst/>
            <a:gdLst/>
            <a:ahLst/>
            <a:cxnLst/>
            <a:rect l="l" t="t" r="r" b="b"/>
            <a:pathLst>
              <a:path w="10692765" h="13969">
                <a:moveTo>
                  <a:pt x="0" y="13716"/>
                </a:moveTo>
                <a:lnTo>
                  <a:pt x="10692385" y="13716"/>
                </a:lnTo>
                <a:lnTo>
                  <a:pt x="10692385" y="0"/>
                </a:lnTo>
                <a:lnTo>
                  <a:pt x="0" y="0"/>
                </a:lnTo>
                <a:lnTo>
                  <a:pt x="0" y="13716"/>
                </a:lnTo>
                <a:close/>
              </a:path>
            </a:pathLst>
          </a:custGeom>
          <a:solidFill>
            <a:srgbClr val="A899B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0" y="1624584"/>
            <a:ext cx="10692765" cy="29209"/>
          </a:xfrm>
          <a:custGeom>
            <a:avLst/>
            <a:gdLst/>
            <a:ahLst/>
            <a:cxnLst/>
            <a:rect l="l" t="t" r="r" b="b"/>
            <a:pathLst>
              <a:path w="10692765" h="29210">
                <a:moveTo>
                  <a:pt x="0" y="28956"/>
                </a:moveTo>
                <a:lnTo>
                  <a:pt x="10692385" y="28956"/>
                </a:lnTo>
                <a:lnTo>
                  <a:pt x="10692385" y="0"/>
                </a:lnTo>
                <a:lnTo>
                  <a:pt x="0" y="0"/>
                </a:lnTo>
                <a:lnTo>
                  <a:pt x="0" y="28956"/>
                </a:lnTo>
                <a:close/>
              </a:path>
            </a:pathLst>
          </a:custGeom>
          <a:solidFill>
            <a:srgbClr val="A897B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0" y="1653540"/>
            <a:ext cx="10692765" cy="13970"/>
          </a:xfrm>
          <a:custGeom>
            <a:avLst/>
            <a:gdLst/>
            <a:ahLst/>
            <a:cxnLst/>
            <a:rect l="l" t="t" r="r" b="b"/>
            <a:pathLst>
              <a:path w="10692765" h="13969">
                <a:moveTo>
                  <a:pt x="0" y="13715"/>
                </a:moveTo>
                <a:lnTo>
                  <a:pt x="10692385" y="13715"/>
                </a:lnTo>
                <a:lnTo>
                  <a:pt x="10692385" y="0"/>
                </a:lnTo>
                <a:lnTo>
                  <a:pt x="0" y="0"/>
                </a:lnTo>
                <a:lnTo>
                  <a:pt x="0" y="13715"/>
                </a:lnTo>
                <a:close/>
              </a:path>
            </a:pathLst>
          </a:custGeom>
          <a:solidFill>
            <a:srgbClr val="A897B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0" y="1667255"/>
            <a:ext cx="10692765" cy="15240"/>
          </a:xfrm>
          <a:custGeom>
            <a:avLst/>
            <a:gdLst/>
            <a:ahLst/>
            <a:cxnLst/>
            <a:rect l="l" t="t" r="r" b="b"/>
            <a:pathLst>
              <a:path w="10692765" h="15239">
                <a:moveTo>
                  <a:pt x="0" y="15240"/>
                </a:moveTo>
                <a:lnTo>
                  <a:pt x="10692385" y="15240"/>
                </a:lnTo>
                <a:lnTo>
                  <a:pt x="10692385" y="0"/>
                </a:lnTo>
                <a:lnTo>
                  <a:pt x="0" y="0"/>
                </a:lnTo>
                <a:lnTo>
                  <a:pt x="0" y="15240"/>
                </a:lnTo>
                <a:close/>
              </a:path>
            </a:pathLst>
          </a:custGeom>
          <a:solidFill>
            <a:srgbClr val="A797B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0" y="1682496"/>
            <a:ext cx="10692765" cy="13970"/>
          </a:xfrm>
          <a:custGeom>
            <a:avLst/>
            <a:gdLst/>
            <a:ahLst/>
            <a:cxnLst/>
            <a:rect l="l" t="t" r="r" b="b"/>
            <a:pathLst>
              <a:path w="10692765" h="13969">
                <a:moveTo>
                  <a:pt x="0" y="13715"/>
                </a:moveTo>
                <a:lnTo>
                  <a:pt x="10692385" y="13715"/>
                </a:lnTo>
                <a:lnTo>
                  <a:pt x="10692385" y="0"/>
                </a:lnTo>
                <a:lnTo>
                  <a:pt x="0" y="0"/>
                </a:lnTo>
                <a:lnTo>
                  <a:pt x="0" y="13715"/>
                </a:lnTo>
                <a:close/>
              </a:path>
            </a:pathLst>
          </a:custGeom>
          <a:solidFill>
            <a:srgbClr val="A795B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0" y="772667"/>
            <a:ext cx="10692765" cy="927100"/>
          </a:xfrm>
          <a:custGeom>
            <a:avLst/>
            <a:gdLst/>
            <a:ahLst/>
            <a:cxnLst/>
            <a:rect l="l" t="t" r="r" b="b"/>
            <a:pathLst>
              <a:path w="10692765" h="927100">
                <a:moveTo>
                  <a:pt x="3048" y="923544"/>
                </a:moveTo>
                <a:lnTo>
                  <a:pt x="0" y="920496"/>
                </a:lnTo>
                <a:lnTo>
                  <a:pt x="0" y="0"/>
                </a:lnTo>
                <a:lnTo>
                  <a:pt x="10692384" y="0"/>
                </a:lnTo>
                <a:lnTo>
                  <a:pt x="3048" y="0"/>
                </a:lnTo>
                <a:lnTo>
                  <a:pt x="0" y="3048"/>
                </a:lnTo>
                <a:lnTo>
                  <a:pt x="3048" y="3048"/>
                </a:lnTo>
                <a:lnTo>
                  <a:pt x="3048" y="923544"/>
                </a:lnTo>
                <a:close/>
              </a:path>
              <a:path w="10692765" h="927100">
                <a:moveTo>
                  <a:pt x="3048" y="3048"/>
                </a:moveTo>
                <a:lnTo>
                  <a:pt x="0" y="3048"/>
                </a:lnTo>
                <a:lnTo>
                  <a:pt x="3048" y="0"/>
                </a:lnTo>
                <a:lnTo>
                  <a:pt x="3048" y="3048"/>
                </a:lnTo>
                <a:close/>
              </a:path>
              <a:path w="10692765" h="927100">
                <a:moveTo>
                  <a:pt x="10689336" y="3048"/>
                </a:moveTo>
                <a:lnTo>
                  <a:pt x="3048" y="3048"/>
                </a:lnTo>
                <a:lnTo>
                  <a:pt x="3048" y="0"/>
                </a:lnTo>
                <a:lnTo>
                  <a:pt x="10689336" y="0"/>
                </a:lnTo>
                <a:lnTo>
                  <a:pt x="10689336" y="3048"/>
                </a:lnTo>
                <a:close/>
              </a:path>
              <a:path w="10692765" h="927100">
                <a:moveTo>
                  <a:pt x="10689336" y="923544"/>
                </a:moveTo>
                <a:lnTo>
                  <a:pt x="10689336" y="0"/>
                </a:lnTo>
                <a:lnTo>
                  <a:pt x="10692384" y="3048"/>
                </a:lnTo>
                <a:lnTo>
                  <a:pt x="10692384" y="920496"/>
                </a:lnTo>
                <a:lnTo>
                  <a:pt x="10689336" y="923544"/>
                </a:lnTo>
                <a:close/>
              </a:path>
              <a:path w="10692765" h="927100">
                <a:moveTo>
                  <a:pt x="10692384" y="3048"/>
                </a:moveTo>
                <a:lnTo>
                  <a:pt x="10689336" y="0"/>
                </a:lnTo>
                <a:lnTo>
                  <a:pt x="10692384" y="0"/>
                </a:lnTo>
                <a:lnTo>
                  <a:pt x="10692384" y="3048"/>
                </a:lnTo>
                <a:close/>
              </a:path>
              <a:path w="10692765" h="927100">
                <a:moveTo>
                  <a:pt x="10692384" y="926592"/>
                </a:moveTo>
                <a:lnTo>
                  <a:pt x="0" y="926592"/>
                </a:lnTo>
                <a:lnTo>
                  <a:pt x="0" y="920496"/>
                </a:lnTo>
                <a:lnTo>
                  <a:pt x="3048" y="923544"/>
                </a:lnTo>
                <a:lnTo>
                  <a:pt x="10692384" y="923544"/>
                </a:lnTo>
                <a:lnTo>
                  <a:pt x="10692384" y="926592"/>
                </a:lnTo>
                <a:close/>
              </a:path>
              <a:path w="10692765" h="927100">
                <a:moveTo>
                  <a:pt x="10689336" y="923544"/>
                </a:moveTo>
                <a:lnTo>
                  <a:pt x="3048" y="923544"/>
                </a:lnTo>
                <a:lnTo>
                  <a:pt x="3048" y="920496"/>
                </a:lnTo>
                <a:lnTo>
                  <a:pt x="10689336" y="920496"/>
                </a:lnTo>
                <a:lnTo>
                  <a:pt x="10689336" y="923544"/>
                </a:lnTo>
                <a:close/>
              </a:path>
              <a:path w="10692765" h="927100">
                <a:moveTo>
                  <a:pt x="10692384" y="923544"/>
                </a:moveTo>
                <a:lnTo>
                  <a:pt x="10689336" y="923544"/>
                </a:lnTo>
                <a:lnTo>
                  <a:pt x="10692384" y="920496"/>
                </a:lnTo>
                <a:lnTo>
                  <a:pt x="10692384" y="923544"/>
                </a:lnTo>
                <a:close/>
              </a:path>
            </a:pathLst>
          </a:custGeom>
          <a:solidFill>
            <a:srgbClr val="8064A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 txBox="1">
            <a:spLocks noGrp="1"/>
          </p:cNvSpPr>
          <p:nvPr>
            <p:ph type="title"/>
          </p:nvPr>
        </p:nvSpPr>
        <p:spPr>
          <a:xfrm>
            <a:off x="196849" y="889762"/>
            <a:ext cx="10299065" cy="746871"/>
          </a:xfrm>
          <a:prstGeom prst="rect">
            <a:avLst/>
          </a:prstGeom>
          <a:solidFill>
            <a:srgbClr val="B1A3C3"/>
          </a:solidFill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ts val="2785"/>
              </a:lnSpc>
            </a:pPr>
            <a:r>
              <a:rPr lang="ru-RU" dirty="0">
                <a:solidFill>
                  <a:schemeClr val="tx2">
                    <a:lumMod val="20000"/>
                    <a:lumOff val="80000"/>
                  </a:schemeClr>
                </a:solidFill>
              </a:rPr>
              <a:t>К</a:t>
            </a:r>
            <a:r>
              <a:rPr lang="ru-RU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онкурс </a:t>
            </a:r>
            <a:r>
              <a:rPr lang="ru-RU" dirty="0">
                <a:solidFill>
                  <a:schemeClr val="tx2">
                    <a:lumMod val="20000"/>
                    <a:lumOff val="80000"/>
                  </a:schemeClr>
                </a:solidFill>
              </a:rPr>
              <a:t>«</a:t>
            </a:r>
            <a:r>
              <a:rPr lang="ru-RU" dirty="0" err="1">
                <a:solidFill>
                  <a:schemeClr val="tx2">
                    <a:lumMod val="20000"/>
                    <a:lumOff val="80000"/>
                  </a:schemeClr>
                </a:solidFill>
              </a:rPr>
              <a:t>Золотий</a:t>
            </a:r>
            <a:r>
              <a:rPr lang="ru-RU" dirty="0">
                <a:solidFill>
                  <a:schemeClr val="tx2">
                    <a:lumMod val="20000"/>
                    <a:lumOff val="80000"/>
                  </a:schemeClr>
                </a:solidFill>
              </a:rPr>
              <a:t> </a:t>
            </a:r>
            <a:r>
              <a:rPr lang="ru-RU" dirty="0" err="1">
                <a:solidFill>
                  <a:schemeClr val="tx2">
                    <a:lumMod val="20000"/>
                    <a:lumOff val="80000"/>
                  </a:schemeClr>
                </a:solidFill>
              </a:rPr>
              <a:t>фліпчарт</a:t>
            </a:r>
            <a:r>
              <a:rPr lang="ru-RU" dirty="0">
                <a:solidFill>
                  <a:schemeClr val="tx2">
                    <a:lumMod val="20000"/>
                    <a:lumOff val="80000"/>
                  </a:schemeClr>
                </a:solidFill>
              </a:rPr>
              <a:t>»</a:t>
            </a:r>
            <a:r>
              <a:rPr lang="ru-RU" b="0" dirty="0">
                <a:solidFill>
                  <a:schemeClr val="tx2">
                    <a:lumMod val="20000"/>
                    <a:lumOff val="80000"/>
                  </a:schemeClr>
                </a:solidFill>
              </a:rPr>
              <a:t/>
            </a:r>
            <a:br>
              <a:rPr lang="ru-RU" b="0" dirty="0">
                <a:solidFill>
                  <a:schemeClr val="tx2">
                    <a:lumMod val="20000"/>
                    <a:lumOff val="80000"/>
                  </a:schemeClr>
                </a:solidFill>
              </a:rPr>
            </a:br>
            <a:endParaRPr lang="ru-RU" spc="-15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2050" name="Picture 2" descr="flipchar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00" y="1952626"/>
            <a:ext cx="2660072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object 47"/>
          <p:cNvSpPr txBox="1"/>
          <p:nvPr/>
        </p:nvSpPr>
        <p:spPr>
          <a:xfrm>
            <a:off x="3803014" y="1743837"/>
            <a:ext cx="6705600" cy="4479431"/>
          </a:xfrm>
          <a:prstGeom prst="rect">
            <a:avLst/>
          </a:prstGeom>
        </p:spPr>
        <p:txBody>
          <a:bodyPr vert="horz" wrap="square" lIns="0" tIns="41910" rIns="0" bIns="0" rtlCol="0">
            <a:spAutoFit/>
          </a:bodyPr>
          <a:lstStyle/>
          <a:p>
            <a:pPr marL="12065" marR="351790" algn="just">
              <a:lnSpc>
                <a:spcPts val="1900"/>
              </a:lnSpc>
              <a:spcBef>
                <a:spcPts val="600"/>
              </a:spcBef>
              <a:tabLst>
                <a:tab pos="213995" algn="l"/>
              </a:tabLst>
            </a:pPr>
            <a:r>
              <a:rPr lang="uk-UA" sz="17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Команда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громадської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організації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Освітньо-аналітичний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центр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розвитку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громад»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запускає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ІІ конкурс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активістів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Золотий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фліпчарт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»,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який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допоможе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відзначити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найкращих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у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сфері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громадської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діяльності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. У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конкурсі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можуть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взяти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участь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представники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громадського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сектору з шести областей заходу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України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Рівненської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Тернопільської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Хмельницької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Львівської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Чернівецької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Івано-Франківської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областей. 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Конкурс 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проводиться у шести </a:t>
            </a:r>
            <a:r>
              <a:rPr lang="ru-RU" sz="1600" b="1" dirty="0" err="1">
                <a:latin typeface="Times New Roman" pitchFamily="18" charset="0"/>
                <a:cs typeface="Times New Roman" pitchFamily="18" charset="0"/>
              </a:rPr>
              <a:t>номінаціях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: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ru-RU" sz="1600" i="1" dirty="0" err="1">
                <a:latin typeface="Times New Roman" pitchFamily="18" charset="0"/>
                <a:cs typeface="Times New Roman" pitchFamily="18" charset="0"/>
              </a:rPr>
              <a:t>Проєкт</a:t>
            </a:r>
            <a:r>
              <a:rPr lang="ru-RU" sz="16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року.</a:t>
            </a:r>
            <a:endParaRPr lang="ru-RU" sz="1600" i="1" dirty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ru-RU" sz="1600" i="1" dirty="0" err="1">
                <a:latin typeface="Times New Roman" pitchFamily="18" charset="0"/>
                <a:cs typeface="Times New Roman" pitchFamily="18" charset="0"/>
              </a:rPr>
              <a:t>Активіст</a:t>
            </a:r>
            <a:r>
              <a:rPr lang="ru-RU" sz="1600" i="1" dirty="0"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sz="1600" i="1" dirty="0" err="1">
                <a:latin typeface="Times New Roman" pitchFamily="18" charset="0"/>
                <a:cs typeface="Times New Roman" pitchFamily="18" charset="0"/>
              </a:rPr>
              <a:t>Активістка</a:t>
            </a:r>
            <a:r>
              <a:rPr lang="ru-RU" sz="16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року.</a:t>
            </a:r>
            <a:endParaRPr lang="ru-RU" sz="1600" i="1" dirty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ru-RU" sz="1600" i="1" dirty="0" err="1">
                <a:latin typeface="Times New Roman" pitchFamily="18" charset="0"/>
                <a:cs typeface="Times New Roman" pitchFamily="18" charset="0"/>
              </a:rPr>
              <a:t>Ідея</a:t>
            </a:r>
            <a:r>
              <a:rPr lang="ru-RU" sz="1600" i="1" dirty="0">
                <a:latin typeface="Times New Roman" pitchFamily="18" charset="0"/>
                <a:cs typeface="Times New Roman" pitchFamily="18" charset="0"/>
              </a:rPr>
              <a:t> року, яку не вдалось </a:t>
            </a:r>
            <a:r>
              <a:rPr lang="ru-RU" sz="1600" i="1" dirty="0" err="1" smtClean="0">
                <a:latin typeface="Times New Roman" pitchFamily="18" charset="0"/>
                <a:cs typeface="Times New Roman" pitchFamily="18" charset="0"/>
              </a:rPr>
              <a:t>реалізувати</a:t>
            </a:r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1600" i="1" dirty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ru-RU" sz="1600" i="1" dirty="0" err="1">
                <a:latin typeface="Times New Roman" pitchFamily="18" charset="0"/>
                <a:cs typeface="Times New Roman" pitchFamily="18" charset="0"/>
              </a:rPr>
              <a:t>Молодіжна</a:t>
            </a:r>
            <a:r>
              <a:rPr lang="ru-RU" sz="1600" i="1" dirty="0">
                <a:latin typeface="Times New Roman" pitchFamily="18" charset="0"/>
                <a:cs typeface="Times New Roman" pitchFamily="18" charset="0"/>
              </a:rPr>
              <a:t> рада </a:t>
            </a:r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року.</a:t>
            </a:r>
            <a:endParaRPr lang="ru-RU" sz="1600" i="1" dirty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ru-RU" sz="1600" i="1" dirty="0" err="1">
                <a:latin typeface="Times New Roman" pitchFamily="18" charset="0"/>
                <a:cs typeface="Times New Roman" pitchFamily="18" charset="0"/>
              </a:rPr>
              <a:t>Громадська</a:t>
            </a:r>
            <a:r>
              <a:rPr lang="ru-RU" sz="16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i="1" dirty="0" err="1">
                <a:latin typeface="Times New Roman" pitchFamily="18" charset="0"/>
                <a:cs typeface="Times New Roman" pitchFamily="18" charset="0"/>
              </a:rPr>
              <a:t>організація</a:t>
            </a:r>
            <a:r>
              <a:rPr lang="ru-RU" sz="16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року.</a:t>
            </a:r>
          </a:p>
          <a:p>
            <a:pPr>
              <a:spcBef>
                <a:spcPts val="600"/>
              </a:spcBef>
            </a:pP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Ознайомитися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з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вимогами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конкурсу та подати свою заявку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можна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за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посиланням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  <a:hlinkClick r:id="rId4"/>
              </a:rPr>
              <a:t>https</a:t>
            </a:r>
            <a:r>
              <a:rPr lang="en-US" sz="1600" dirty="0">
                <a:latin typeface="Times New Roman" pitchFamily="18" charset="0"/>
                <a:cs typeface="Times New Roman" pitchFamily="18" charset="0"/>
                <a:hlinkClick r:id="rId4"/>
              </a:rPr>
              <a:t>://flip.activitycenter.org.ua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  <a:hlinkClick r:id="rId4"/>
              </a:rPr>
              <a:t>/</a:t>
            </a:r>
            <a:endParaRPr lang="uk-UA" sz="16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Прийом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конкурсних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триватиме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до 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28 </a:t>
            </a:r>
            <a:r>
              <a:rPr lang="ru-RU" sz="1600" b="1" dirty="0" err="1">
                <a:latin typeface="Times New Roman" pitchFamily="18" charset="0"/>
                <a:cs typeface="Times New Roman" pitchFamily="18" charset="0"/>
              </a:rPr>
              <a:t>вересня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2021 року </a:t>
            </a:r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включно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pPr marL="12065" marR="351790" algn="just">
              <a:lnSpc>
                <a:spcPts val="1900"/>
              </a:lnSpc>
              <a:spcBef>
                <a:spcPts val="330"/>
              </a:spcBef>
              <a:tabLst>
                <a:tab pos="213995" algn="l"/>
              </a:tabLst>
            </a:pPr>
            <a:endParaRPr sz="175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9941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0" y="772667"/>
            <a:ext cx="10692765" cy="15240"/>
          </a:xfrm>
          <a:custGeom>
            <a:avLst/>
            <a:gdLst/>
            <a:ahLst/>
            <a:cxnLst/>
            <a:rect l="l" t="t" r="r" b="b"/>
            <a:pathLst>
              <a:path w="10692765" h="15240">
                <a:moveTo>
                  <a:pt x="0" y="15240"/>
                </a:moveTo>
                <a:lnTo>
                  <a:pt x="10692385" y="15240"/>
                </a:lnTo>
                <a:lnTo>
                  <a:pt x="10692385" y="0"/>
                </a:lnTo>
                <a:lnTo>
                  <a:pt x="0" y="0"/>
                </a:lnTo>
                <a:lnTo>
                  <a:pt x="0" y="15240"/>
                </a:lnTo>
                <a:close/>
              </a:path>
            </a:pathLst>
          </a:custGeom>
          <a:solidFill>
            <a:srgbClr val="BCB1C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787908"/>
            <a:ext cx="10692765" cy="15240"/>
          </a:xfrm>
          <a:custGeom>
            <a:avLst/>
            <a:gdLst/>
            <a:ahLst/>
            <a:cxnLst/>
            <a:rect l="l" t="t" r="r" b="b"/>
            <a:pathLst>
              <a:path w="10692765" h="15240">
                <a:moveTo>
                  <a:pt x="0" y="15239"/>
                </a:moveTo>
                <a:lnTo>
                  <a:pt x="10692385" y="15239"/>
                </a:lnTo>
                <a:lnTo>
                  <a:pt x="10692385" y="0"/>
                </a:lnTo>
                <a:lnTo>
                  <a:pt x="0" y="0"/>
                </a:lnTo>
                <a:lnTo>
                  <a:pt x="0" y="15239"/>
                </a:lnTo>
                <a:close/>
              </a:path>
            </a:pathLst>
          </a:custGeom>
          <a:solidFill>
            <a:srgbClr val="BCB1C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0" y="803148"/>
            <a:ext cx="10692765" cy="13970"/>
          </a:xfrm>
          <a:custGeom>
            <a:avLst/>
            <a:gdLst/>
            <a:ahLst/>
            <a:cxnLst/>
            <a:rect l="l" t="t" r="r" b="b"/>
            <a:pathLst>
              <a:path w="10692765" h="13969">
                <a:moveTo>
                  <a:pt x="0" y="13716"/>
                </a:moveTo>
                <a:lnTo>
                  <a:pt x="10692385" y="13716"/>
                </a:lnTo>
                <a:lnTo>
                  <a:pt x="10692385" y="0"/>
                </a:lnTo>
                <a:lnTo>
                  <a:pt x="0" y="0"/>
                </a:lnTo>
                <a:lnTo>
                  <a:pt x="0" y="13716"/>
                </a:lnTo>
                <a:close/>
              </a:path>
            </a:pathLst>
          </a:custGeom>
          <a:solidFill>
            <a:srgbClr val="BCB1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0" y="816864"/>
            <a:ext cx="10692765" cy="29209"/>
          </a:xfrm>
          <a:custGeom>
            <a:avLst/>
            <a:gdLst/>
            <a:ahLst/>
            <a:cxnLst/>
            <a:rect l="l" t="t" r="r" b="b"/>
            <a:pathLst>
              <a:path w="10692765" h="29209">
                <a:moveTo>
                  <a:pt x="0" y="28956"/>
                </a:moveTo>
                <a:lnTo>
                  <a:pt x="10692385" y="28956"/>
                </a:lnTo>
                <a:lnTo>
                  <a:pt x="10692385" y="0"/>
                </a:lnTo>
                <a:lnTo>
                  <a:pt x="0" y="0"/>
                </a:lnTo>
                <a:lnTo>
                  <a:pt x="0" y="28956"/>
                </a:lnTo>
                <a:close/>
              </a:path>
            </a:pathLst>
          </a:custGeom>
          <a:solidFill>
            <a:srgbClr val="BCAF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0" y="845820"/>
            <a:ext cx="10692765" cy="13970"/>
          </a:xfrm>
          <a:custGeom>
            <a:avLst/>
            <a:gdLst/>
            <a:ahLst/>
            <a:cxnLst/>
            <a:rect l="l" t="t" r="r" b="b"/>
            <a:pathLst>
              <a:path w="10692765" h="13969">
                <a:moveTo>
                  <a:pt x="0" y="13715"/>
                </a:moveTo>
                <a:lnTo>
                  <a:pt x="10692385" y="13715"/>
                </a:lnTo>
                <a:lnTo>
                  <a:pt x="10692385" y="0"/>
                </a:lnTo>
                <a:lnTo>
                  <a:pt x="0" y="0"/>
                </a:lnTo>
                <a:lnTo>
                  <a:pt x="0" y="13715"/>
                </a:lnTo>
                <a:close/>
              </a:path>
            </a:pathLst>
          </a:custGeom>
          <a:solidFill>
            <a:srgbClr val="BAAF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0" y="859536"/>
            <a:ext cx="10692765" cy="15240"/>
          </a:xfrm>
          <a:custGeom>
            <a:avLst/>
            <a:gdLst/>
            <a:ahLst/>
            <a:cxnLst/>
            <a:rect l="l" t="t" r="r" b="b"/>
            <a:pathLst>
              <a:path w="10692765" h="15240">
                <a:moveTo>
                  <a:pt x="0" y="15239"/>
                </a:moveTo>
                <a:lnTo>
                  <a:pt x="10692385" y="15239"/>
                </a:lnTo>
                <a:lnTo>
                  <a:pt x="10692385" y="0"/>
                </a:lnTo>
                <a:lnTo>
                  <a:pt x="0" y="0"/>
                </a:lnTo>
                <a:lnTo>
                  <a:pt x="0" y="15239"/>
                </a:lnTo>
                <a:close/>
              </a:path>
            </a:pathLst>
          </a:custGeom>
          <a:solidFill>
            <a:srgbClr val="BAAFC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0" y="874775"/>
            <a:ext cx="10692765" cy="29209"/>
          </a:xfrm>
          <a:custGeom>
            <a:avLst/>
            <a:gdLst/>
            <a:ahLst/>
            <a:cxnLst/>
            <a:rect l="l" t="t" r="r" b="b"/>
            <a:pathLst>
              <a:path w="10692765" h="29209">
                <a:moveTo>
                  <a:pt x="0" y="28956"/>
                </a:moveTo>
                <a:lnTo>
                  <a:pt x="10692385" y="28956"/>
                </a:lnTo>
                <a:lnTo>
                  <a:pt x="10692385" y="0"/>
                </a:lnTo>
                <a:lnTo>
                  <a:pt x="0" y="0"/>
                </a:lnTo>
                <a:lnTo>
                  <a:pt x="0" y="28956"/>
                </a:lnTo>
                <a:close/>
              </a:path>
            </a:pathLst>
          </a:custGeom>
          <a:solidFill>
            <a:srgbClr val="BAAFC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0" y="903732"/>
            <a:ext cx="10692765" cy="13970"/>
          </a:xfrm>
          <a:custGeom>
            <a:avLst/>
            <a:gdLst/>
            <a:ahLst/>
            <a:cxnLst/>
            <a:rect l="l" t="t" r="r" b="b"/>
            <a:pathLst>
              <a:path w="10692765" h="13969">
                <a:moveTo>
                  <a:pt x="0" y="13716"/>
                </a:moveTo>
                <a:lnTo>
                  <a:pt x="10692385" y="13716"/>
                </a:lnTo>
                <a:lnTo>
                  <a:pt x="10692385" y="0"/>
                </a:lnTo>
                <a:lnTo>
                  <a:pt x="0" y="0"/>
                </a:lnTo>
                <a:lnTo>
                  <a:pt x="0" y="13716"/>
                </a:lnTo>
                <a:close/>
              </a:path>
            </a:pathLst>
          </a:custGeom>
          <a:solidFill>
            <a:srgbClr val="BAAEC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0" y="917448"/>
            <a:ext cx="10692765" cy="15240"/>
          </a:xfrm>
          <a:custGeom>
            <a:avLst/>
            <a:gdLst/>
            <a:ahLst/>
            <a:cxnLst/>
            <a:rect l="l" t="t" r="r" b="b"/>
            <a:pathLst>
              <a:path w="10692765" h="15240">
                <a:moveTo>
                  <a:pt x="0" y="15239"/>
                </a:moveTo>
                <a:lnTo>
                  <a:pt x="10692385" y="15239"/>
                </a:lnTo>
                <a:lnTo>
                  <a:pt x="10692385" y="0"/>
                </a:lnTo>
                <a:lnTo>
                  <a:pt x="0" y="0"/>
                </a:lnTo>
                <a:lnTo>
                  <a:pt x="0" y="15239"/>
                </a:lnTo>
                <a:close/>
              </a:path>
            </a:pathLst>
          </a:custGeom>
          <a:solidFill>
            <a:srgbClr val="B8AEC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0" y="932688"/>
            <a:ext cx="10692765" cy="43180"/>
          </a:xfrm>
          <a:custGeom>
            <a:avLst/>
            <a:gdLst/>
            <a:ahLst/>
            <a:cxnLst/>
            <a:rect l="l" t="t" r="r" b="b"/>
            <a:pathLst>
              <a:path w="10692765" h="43180">
                <a:moveTo>
                  <a:pt x="0" y="42672"/>
                </a:moveTo>
                <a:lnTo>
                  <a:pt x="10692385" y="42672"/>
                </a:lnTo>
                <a:lnTo>
                  <a:pt x="10692385" y="0"/>
                </a:lnTo>
                <a:lnTo>
                  <a:pt x="0" y="0"/>
                </a:lnTo>
                <a:lnTo>
                  <a:pt x="0" y="42672"/>
                </a:lnTo>
                <a:close/>
              </a:path>
            </a:pathLst>
          </a:custGeom>
          <a:solidFill>
            <a:srgbClr val="B8ACC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0" y="975360"/>
            <a:ext cx="10692765" cy="44450"/>
          </a:xfrm>
          <a:custGeom>
            <a:avLst/>
            <a:gdLst/>
            <a:ahLst/>
            <a:cxnLst/>
            <a:rect l="l" t="t" r="r" b="b"/>
            <a:pathLst>
              <a:path w="10692765" h="44450">
                <a:moveTo>
                  <a:pt x="0" y="44195"/>
                </a:moveTo>
                <a:lnTo>
                  <a:pt x="10692385" y="44195"/>
                </a:lnTo>
                <a:lnTo>
                  <a:pt x="10692385" y="0"/>
                </a:lnTo>
                <a:lnTo>
                  <a:pt x="0" y="0"/>
                </a:lnTo>
                <a:lnTo>
                  <a:pt x="0" y="44195"/>
                </a:lnTo>
                <a:close/>
              </a:path>
            </a:pathLst>
          </a:custGeom>
          <a:solidFill>
            <a:srgbClr val="B8ACC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0" y="1019556"/>
            <a:ext cx="10692765" cy="27940"/>
          </a:xfrm>
          <a:custGeom>
            <a:avLst/>
            <a:gdLst/>
            <a:ahLst/>
            <a:cxnLst/>
            <a:rect l="l" t="t" r="r" b="b"/>
            <a:pathLst>
              <a:path w="10692765" h="27940">
                <a:moveTo>
                  <a:pt x="0" y="27431"/>
                </a:moveTo>
                <a:lnTo>
                  <a:pt x="10692385" y="27431"/>
                </a:lnTo>
                <a:lnTo>
                  <a:pt x="10692385" y="0"/>
                </a:lnTo>
                <a:lnTo>
                  <a:pt x="0" y="0"/>
                </a:lnTo>
                <a:lnTo>
                  <a:pt x="0" y="27431"/>
                </a:lnTo>
                <a:close/>
              </a:path>
            </a:pathLst>
          </a:custGeom>
          <a:solidFill>
            <a:srgbClr val="B6AAC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0" y="1046988"/>
            <a:ext cx="10692765" cy="29209"/>
          </a:xfrm>
          <a:custGeom>
            <a:avLst/>
            <a:gdLst/>
            <a:ahLst/>
            <a:cxnLst/>
            <a:rect l="l" t="t" r="r" b="b"/>
            <a:pathLst>
              <a:path w="10692765" h="29209">
                <a:moveTo>
                  <a:pt x="0" y="28956"/>
                </a:moveTo>
                <a:lnTo>
                  <a:pt x="10692385" y="28956"/>
                </a:lnTo>
                <a:lnTo>
                  <a:pt x="10692385" y="0"/>
                </a:lnTo>
                <a:lnTo>
                  <a:pt x="0" y="0"/>
                </a:lnTo>
                <a:lnTo>
                  <a:pt x="0" y="28956"/>
                </a:lnTo>
                <a:close/>
              </a:path>
            </a:pathLst>
          </a:custGeom>
          <a:solidFill>
            <a:srgbClr val="B6AA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0" y="1075944"/>
            <a:ext cx="10692765" cy="15240"/>
          </a:xfrm>
          <a:custGeom>
            <a:avLst/>
            <a:gdLst/>
            <a:ahLst/>
            <a:cxnLst/>
            <a:rect l="l" t="t" r="r" b="b"/>
            <a:pathLst>
              <a:path w="10692765" h="15240">
                <a:moveTo>
                  <a:pt x="0" y="15239"/>
                </a:moveTo>
                <a:lnTo>
                  <a:pt x="10692385" y="15239"/>
                </a:lnTo>
                <a:lnTo>
                  <a:pt x="10692385" y="0"/>
                </a:lnTo>
                <a:lnTo>
                  <a:pt x="0" y="0"/>
                </a:lnTo>
                <a:lnTo>
                  <a:pt x="0" y="15239"/>
                </a:lnTo>
                <a:close/>
              </a:path>
            </a:pathLst>
          </a:custGeom>
          <a:solidFill>
            <a:srgbClr val="B6A8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0" y="1091183"/>
            <a:ext cx="10692765" cy="13970"/>
          </a:xfrm>
          <a:custGeom>
            <a:avLst/>
            <a:gdLst/>
            <a:ahLst/>
            <a:cxnLst/>
            <a:rect l="l" t="t" r="r" b="b"/>
            <a:pathLst>
              <a:path w="10692765" h="13969">
                <a:moveTo>
                  <a:pt x="0" y="13716"/>
                </a:moveTo>
                <a:lnTo>
                  <a:pt x="10692385" y="13716"/>
                </a:lnTo>
                <a:lnTo>
                  <a:pt x="10692385" y="0"/>
                </a:lnTo>
                <a:lnTo>
                  <a:pt x="0" y="0"/>
                </a:lnTo>
                <a:lnTo>
                  <a:pt x="0" y="13716"/>
                </a:lnTo>
                <a:close/>
              </a:path>
            </a:pathLst>
          </a:custGeom>
          <a:solidFill>
            <a:srgbClr val="B5A8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0" y="1104900"/>
            <a:ext cx="10692765" cy="29209"/>
          </a:xfrm>
          <a:custGeom>
            <a:avLst/>
            <a:gdLst/>
            <a:ahLst/>
            <a:cxnLst/>
            <a:rect l="l" t="t" r="r" b="b"/>
            <a:pathLst>
              <a:path w="10692765" h="29209">
                <a:moveTo>
                  <a:pt x="0" y="28956"/>
                </a:moveTo>
                <a:lnTo>
                  <a:pt x="10692385" y="28956"/>
                </a:lnTo>
                <a:lnTo>
                  <a:pt x="10692385" y="0"/>
                </a:lnTo>
                <a:lnTo>
                  <a:pt x="0" y="0"/>
                </a:lnTo>
                <a:lnTo>
                  <a:pt x="0" y="28956"/>
                </a:lnTo>
                <a:close/>
              </a:path>
            </a:pathLst>
          </a:custGeom>
          <a:solidFill>
            <a:srgbClr val="B5A8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0" y="1133856"/>
            <a:ext cx="10692765" cy="15240"/>
          </a:xfrm>
          <a:custGeom>
            <a:avLst/>
            <a:gdLst/>
            <a:ahLst/>
            <a:cxnLst/>
            <a:rect l="l" t="t" r="r" b="b"/>
            <a:pathLst>
              <a:path w="10692765" h="15240">
                <a:moveTo>
                  <a:pt x="0" y="15239"/>
                </a:moveTo>
                <a:lnTo>
                  <a:pt x="10692385" y="15239"/>
                </a:lnTo>
                <a:lnTo>
                  <a:pt x="10692385" y="0"/>
                </a:lnTo>
                <a:lnTo>
                  <a:pt x="0" y="0"/>
                </a:lnTo>
                <a:lnTo>
                  <a:pt x="0" y="15239"/>
                </a:lnTo>
                <a:close/>
              </a:path>
            </a:pathLst>
          </a:custGeom>
          <a:solidFill>
            <a:srgbClr val="B3A8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0" y="1149096"/>
            <a:ext cx="10692765" cy="13970"/>
          </a:xfrm>
          <a:custGeom>
            <a:avLst/>
            <a:gdLst/>
            <a:ahLst/>
            <a:cxnLst/>
            <a:rect l="l" t="t" r="r" b="b"/>
            <a:pathLst>
              <a:path w="10692765" h="13969">
                <a:moveTo>
                  <a:pt x="0" y="13716"/>
                </a:moveTo>
                <a:lnTo>
                  <a:pt x="10692385" y="13716"/>
                </a:lnTo>
                <a:lnTo>
                  <a:pt x="10692385" y="0"/>
                </a:lnTo>
                <a:lnTo>
                  <a:pt x="0" y="0"/>
                </a:lnTo>
                <a:lnTo>
                  <a:pt x="0" y="13716"/>
                </a:lnTo>
                <a:close/>
              </a:path>
            </a:pathLst>
          </a:custGeom>
          <a:solidFill>
            <a:srgbClr val="B3A7C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0" y="1162812"/>
            <a:ext cx="10692765" cy="29209"/>
          </a:xfrm>
          <a:custGeom>
            <a:avLst/>
            <a:gdLst/>
            <a:ahLst/>
            <a:cxnLst/>
            <a:rect l="l" t="t" r="r" b="b"/>
            <a:pathLst>
              <a:path w="10692765" h="29209">
                <a:moveTo>
                  <a:pt x="0" y="28956"/>
                </a:moveTo>
                <a:lnTo>
                  <a:pt x="10692385" y="28956"/>
                </a:lnTo>
                <a:lnTo>
                  <a:pt x="10692385" y="0"/>
                </a:lnTo>
                <a:lnTo>
                  <a:pt x="0" y="0"/>
                </a:lnTo>
                <a:lnTo>
                  <a:pt x="0" y="28956"/>
                </a:lnTo>
                <a:close/>
              </a:path>
            </a:pathLst>
          </a:custGeom>
          <a:solidFill>
            <a:srgbClr val="B3A7C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0" y="1191768"/>
            <a:ext cx="10692765" cy="15240"/>
          </a:xfrm>
          <a:custGeom>
            <a:avLst/>
            <a:gdLst/>
            <a:ahLst/>
            <a:cxnLst/>
            <a:rect l="l" t="t" r="r" b="b"/>
            <a:pathLst>
              <a:path w="10692765" h="15240">
                <a:moveTo>
                  <a:pt x="0" y="15239"/>
                </a:moveTo>
                <a:lnTo>
                  <a:pt x="10692385" y="15239"/>
                </a:lnTo>
                <a:lnTo>
                  <a:pt x="10692385" y="0"/>
                </a:lnTo>
                <a:lnTo>
                  <a:pt x="0" y="0"/>
                </a:lnTo>
                <a:lnTo>
                  <a:pt x="0" y="15239"/>
                </a:lnTo>
                <a:close/>
              </a:path>
            </a:pathLst>
          </a:custGeom>
          <a:solidFill>
            <a:srgbClr val="B3A5C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0" y="1207008"/>
            <a:ext cx="10692765" cy="13970"/>
          </a:xfrm>
          <a:custGeom>
            <a:avLst/>
            <a:gdLst/>
            <a:ahLst/>
            <a:cxnLst/>
            <a:rect l="l" t="t" r="r" b="b"/>
            <a:pathLst>
              <a:path w="10692765" h="13969">
                <a:moveTo>
                  <a:pt x="0" y="13716"/>
                </a:moveTo>
                <a:lnTo>
                  <a:pt x="10692385" y="13716"/>
                </a:lnTo>
                <a:lnTo>
                  <a:pt x="10692385" y="0"/>
                </a:lnTo>
                <a:lnTo>
                  <a:pt x="0" y="0"/>
                </a:lnTo>
                <a:lnTo>
                  <a:pt x="0" y="13716"/>
                </a:lnTo>
                <a:close/>
              </a:path>
            </a:pathLst>
          </a:custGeom>
          <a:solidFill>
            <a:srgbClr val="B1A5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0" y="1220724"/>
            <a:ext cx="10692765" cy="29209"/>
          </a:xfrm>
          <a:custGeom>
            <a:avLst/>
            <a:gdLst/>
            <a:ahLst/>
            <a:cxnLst/>
            <a:rect l="l" t="t" r="r" b="b"/>
            <a:pathLst>
              <a:path w="10692765" h="29209">
                <a:moveTo>
                  <a:pt x="0" y="28955"/>
                </a:moveTo>
                <a:lnTo>
                  <a:pt x="10692385" y="28955"/>
                </a:lnTo>
                <a:lnTo>
                  <a:pt x="10692385" y="0"/>
                </a:lnTo>
                <a:lnTo>
                  <a:pt x="0" y="0"/>
                </a:lnTo>
                <a:lnTo>
                  <a:pt x="0" y="28955"/>
                </a:lnTo>
                <a:close/>
              </a:path>
            </a:pathLst>
          </a:custGeom>
          <a:solidFill>
            <a:srgbClr val="B1A5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0" y="1249680"/>
            <a:ext cx="10692765" cy="13970"/>
          </a:xfrm>
          <a:custGeom>
            <a:avLst/>
            <a:gdLst/>
            <a:ahLst/>
            <a:cxnLst/>
            <a:rect l="l" t="t" r="r" b="b"/>
            <a:pathLst>
              <a:path w="10692765" h="13969">
                <a:moveTo>
                  <a:pt x="0" y="13716"/>
                </a:moveTo>
                <a:lnTo>
                  <a:pt x="10692385" y="13716"/>
                </a:lnTo>
                <a:lnTo>
                  <a:pt x="10692385" y="0"/>
                </a:lnTo>
                <a:lnTo>
                  <a:pt x="0" y="0"/>
                </a:lnTo>
                <a:lnTo>
                  <a:pt x="0" y="13716"/>
                </a:lnTo>
                <a:close/>
              </a:path>
            </a:pathLst>
          </a:custGeom>
          <a:solidFill>
            <a:srgbClr val="B1A3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0" y="1263396"/>
            <a:ext cx="10692765" cy="15240"/>
          </a:xfrm>
          <a:custGeom>
            <a:avLst/>
            <a:gdLst/>
            <a:ahLst/>
            <a:cxnLst/>
            <a:rect l="l" t="t" r="r" b="b"/>
            <a:pathLst>
              <a:path w="10692765" h="15240">
                <a:moveTo>
                  <a:pt x="0" y="15240"/>
                </a:moveTo>
                <a:lnTo>
                  <a:pt x="10692385" y="15240"/>
                </a:lnTo>
                <a:lnTo>
                  <a:pt x="10692385" y="0"/>
                </a:lnTo>
                <a:lnTo>
                  <a:pt x="0" y="0"/>
                </a:lnTo>
                <a:lnTo>
                  <a:pt x="0" y="15240"/>
                </a:lnTo>
                <a:close/>
              </a:path>
            </a:pathLst>
          </a:custGeom>
          <a:solidFill>
            <a:srgbClr val="B1A3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0" y="1278636"/>
            <a:ext cx="10692765" cy="29209"/>
          </a:xfrm>
          <a:custGeom>
            <a:avLst/>
            <a:gdLst/>
            <a:ahLst/>
            <a:cxnLst/>
            <a:rect l="l" t="t" r="r" b="b"/>
            <a:pathLst>
              <a:path w="10692765" h="29209">
                <a:moveTo>
                  <a:pt x="0" y="28955"/>
                </a:moveTo>
                <a:lnTo>
                  <a:pt x="10692385" y="28955"/>
                </a:lnTo>
                <a:lnTo>
                  <a:pt x="10692385" y="0"/>
                </a:lnTo>
                <a:lnTo>
                  <a:pt x="0" y="0"/>
                </a:lnTo>
                <a:lnTo>
                  <a:pt x="0" y="28955"/>
                </a:lnTo>
                <a:close/>
              </a:path>
            </a:pathLst>
          </a:custGeom>
          <a:solidFill>
            <a:srgbClr val="B1A3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0" y="1307591"/>
            <a:ext cx="10692765" cy="29209"/>
          </a:xfrm>
          <a:custGeom>
            <a:avLst/>
            <a:gdLst/>
            <a:ahLst/>
            <a:cxnLst/>
            <a:rect l="l" t="t" r="r" b="b"/>
            <a:pathLst>
              <a:path w="10692765" h="29209">
                <a:moveTo>
                  <a:pt x="0" y="28956"/>
                </a:moveTo>
                <a:lnTo>
                  <a:pt x="10692385" y="28956"/>
                </a:lnTo>
                <a:lnTo>
                  <a:pt x="10692385" y="0"/>
                </a:lnTo>
                <a:lnTo>
                  <a:pt x="0" y="0"/>
                </a:lnTo>
                <a:lnTo>
                  <a:pt x="0" y="28956"/>
                </a:lnTo>
                <a:close/>
              </a:path>
            </a:pathLst>
          </a:custGeom>
          <a:solidFill>
            <a:srgbClr val="AFA1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0" y="1336548"/>
            <a:ext cx="10692765" cy="29209"/>
          </a:xfrm>
          <a:custGeom>
            <a:avLst/>
            <a:gdLst/>
            <a:ahLst/>
            <a:cxnLst/>
            <a:rect l="l" t="t" r="r" b="b"/>
            <a:pathLst>
              <a:path w="10692765" h="29209">
                <a:moveTo>
                  <a:pt x="0" y="28955"/>
                </a:moveTo>
                <a:lnTo>
                  <a:pt x="10692385" y="28955"/>
                </a:lnTo>
                <a:lnTo>
                  <a:pt x="10692385" y="0"/>
                </a:lnTo>
                <a:lnTo>
                  <a:pt x="0" y="0"/>
                </a:lnTo>
                <a:lnTo>
                  <a:pt x="0" y="28955"/>
                </a:lnTo>
                <a:close/>
              </a:path>
            </a:pathLst>
          </a:custGeom>
          <a:solidFill>
            <a:srgbClr val="AFA1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0" y="1365504"/>
            <a:ext cx="10692765" cy="13970"/>
          </a:xfrm>
          <a:custGeom>
            <a:avLst/>
            <a:gdLst/>
            <a:ahLst/>
            <a:cxnLst/>
            <a:rect l="l" t="t" r="r" b="b"/>
            <a:pathLst>
              <a:path w="10692765" h="13969">
                <a:moveTo>
                  <a:pt x="0" y="13716"/>
                </a:moveTo>
                <a:lnTo>
                  <a:pt x="10692385" y="13716"/>
                </a:lnTo>
                <a:lnTo>
                  <a:pt x="10692385" y="0"/>
                </a:lnTo>
                <a:lnTo>
                  <a:pt x="0" y="0"/>
                </a:lnTo>
                <a:lnTo>
                  <a:pt x="0" y="13716"/>
                </a:lnTo>
                <a:close/>
              </a:path>
            </a:pathLst>
          </a:custGeom>
          <a:solidFill>
            <a:srgbClr val="AFA0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0" y="1379220"/>
            <a:ext cx="10692765" cy="15240"/>
          </a:xfrm>
          <a:custGeom>
            <a:avLst/>
            <a:gdLst/>
            <a:ahLst/>
            <a:cxnLst/>
            <a:rect l="l" t="t" r="r" b="b"/>
            <a:pathLst>
              <a:path w="10692765" h="15240">
                <a:moveTo>
                  <a:pt x="0" y="15239"/>
                </a:moveTo>
                <a:lnTo>
                  <a:pt x="10692385" y="15239"/>
                </a:lnTo>
                <a:lnTo>
                  <a:pt x="10692385" y="0"/>
                </a:lnTo>
                <a:lnTo>
                  <a:pt x="0" y="0"/>
                </a:lnTo>
                <a:lnTo>
                  <a:pt x="0" y="15239"/>
                </a:lnTo>
                <a:close/>
              </a:path>
            </a:pathLst>
          </a:custGeom>
          <a:solidFill>
            <a:srgbClr val="AEA0C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0" y="1394459"/>
            <a:ext cx="10692765" cy="43180"/>
          </a:xfrm>
          <a:custGeom>
            <a:avLst/>
            <a:gdLst/>
            <a:ahLst/>
            <a:cxnLst/>
            <a:rect l="l" t="t" r="r" b="b"/>
            <a:pathLst>
              <a:path w="10692765" h="43180">
                <a:moveTo>
                  <a:pt x="0" y="42672"/>
                </a:moveTo>
                <a:lnTo>
                  <a:pt x="10692385" y="42672"/>
                </a:lnTo>
                <a:lnTo>
                  <a:pt x="10692385" y="0"/>
                </a:lnTo>
                <a:lnTo>
                  <a:pt x="0" y="0"/>
                </a:lnTo>
                <a:lnTo>
                  <a:pt x="0" y="42672"/>
                </a:lnTo>
                <a:close/>
              </a:path>
            </a:pathLst>
          </a:custGeom>
          <a:solidFill>
            <a:srgbClr val="AE9EC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0" y="1437132"/>
            <a:ext cx="10692765" cy="43180"/>
          </a:xfrm>
          <a:custGeom>
            <a:avLst/>
            <a:gdLst/>
            <a:ahLst/>
            <a:cxnLst/>
            <a:rect l="l" t="t" r="r" b="b"/>
            <a:pathLst>
              <a:path w="10692765" h="43180">
                <a:moveTo>
                  <a:pt x="0" y="42671"/>
                </a:moveTo>
                <a:lnTo>
                  <a:pt x="10692385" y="42671"/>
                </a:lnTo>
                <a:lnTo>
                  <a:pt x="10692385" y="0"/>
                </a:lnTo>
                <a:lnTo>
                  <a:pt x="0" y="0"/>
                </a:lnTo>
                <a:lnTo>
                  <a:pt x="0" y="42671"/>
                </a:lnTo>
                <a:close/>
              </a:path>
            </a:pathLst>
          </a:custGeom>
          <a:solidFill>
            <a:srgbClr val="AC9EC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0" y="1479804"/>
            <a:ext cx="10692765" cy="15240"/>
          </a:xfrm>
          <a:custGeom>
            <a:avLst/>
            <a:gdLst/>
            <a:ahLst/>
            <a:cxnLst/>
            <a:rect l="l" t="t" r="r" b="b"/>
            <a:pathLst>
              <a:path w="10692765" h="15240">
                <a:moveTo>
                  <a:pt x="0" y="15240"/>
                </a:moveTo>
                <a:lnTo>
                  <a:pt x="10692385" y="15240"/>
                </a:lnTo>
                <a:lnTo>
                  <a:pt x="10692385" y="0"/>
                </a:lnTo>
                <a:lnTo>
                  <a:pt x="0" y="0"/>
                </a:lnTo>
                <a:lnTo>
                  <a:pt x="0" y="15240"/>
                </a:lnTo>
                <a:close/>
              </a:path>
            </a:pathLst>
          </a:custGeom>
          <a:solidFill>
            <a:srgbClr val="AC9CC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0" y="1495044"/>
            <a:ext cx="10692765" cy="13970"/>
          </a:xfrm>
          <a:custGeom>
            <a:avLst/>
            <a:gdLst/>
            <a:ahLst/>
            <a:cxnLst/>
            <a:rect l="l" t="t" r="r" b="b"/>
            <a:pathLst>
              <a:path w="10692765" h="13969">
                <a:moveTo>
                  <a:pt x="0" y="13715"/>
                </a:moveTo>
                <a:lnTo>
                  <a:pt x="10692385" y="13715"/>
                </a:lnTo>
                <a:lnTo>
                  <a:pt x="10692385" y="0"/>
                </a:lnTo>
                <a:lnTo>
                  <a:pt x="0" y="0"/>
                </a:lnTo>
                <a:lnTo>
                  <a:pt x="0" y="13715"/>
                </a:lnTo>
                <a:close/>
              </a:path>
            </a:pathLst>
          </a:custGeom>
          <a:solidFill>
            <a:srgbClr val="AC9CB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0" y="1508760"/>
            <a:ext cx="10692765" cy="29209"/>
          </a:xfrm>
          <a:custGeom>
            <a:avLst/>
            <a:gdLst/>
            <a:ahLst/>
            <a:cxnLst/>
            <a:rect l="l" t="t" r="r" b="b"/>
            <a:pathLst>
              <a:path w="10692765" h="29209">
                <a:moveTo>
                  <a:pt x="0" y="28956"/>
                </a:moveTo>
                <a:lnTo>
                  <a:pt x="10692385" y="28956"/>
                </a:lnTo>
                <a:lnTo>
                  <a:pt x="10692385" y="0"/>
                </a:lnTo>
                <a:lnTo>
                  <a:pt x="0" y="0"/>
                </a:lnTo>
                <a:lnTo>
                  <a:pt x="0" y="28956"/>
                </a:lnTo>
                <a:close/>
              </a:path>
            </a:pathLst>
          </a:custGeom>
          <a:solidFill>
            <a:srgbClr val="AA9CB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0" y="1537716"/>
            <a:ext cx="10692765" cy="15240"/>
          </a:xfrm>
          <a:custGeom>
            <a:avLst/>
            <a:gdLst/>
            <a:ahLst/>
            <a:cxnLst/>
            <a:rect l="l" t="t" r="r" b="b"/>
            <a:pathLst>
              <a:path w="10692765" h="15240">
                <a:moveTo>
                  <a:pt x="0" y="15239"/>
                </a:moveTo>
                <a:lnTo>
                  <a:pt x="10692385" y="15239"/>
                </a:lnTo>
                <a:lnTo>
                  <a:pt x="10692385" y="0"/>
                </a:lnTo>
                <a:lnTo>
                  <a:pt x="0" y="0"/>
                </a:lnTo>
                <a:lnTo>
                  <a:pt x="0" y="15239"/>
                </a:lnTo>
                <a:close/>
              </a:path>
            </a:pathLst>
          </a:custGeom>
          <a:solidFill>
            <a:srgbClr val="AA9AB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0" y="1552955"/>
            <a:ext cx="10692765" cy="13970"/>
          </a:xfrm>
          <a:custGeom>
            <a:avLst/>
            <a:gdLst/>
            <a:ahLst/>
            <a:cxnLst/>
            <a:rect l="l" t="t" r="r" b="b"/>
            <a:pathLst>
              <a:path w="10692765" h="13969">
                <a:moveTo>
                  <a:pt x="0" y="13716"/>
                </a:moveTo>
                <a:lnTo>
                  <a:pt x="10692385" y="13716"/>
                </a:lnTo>
                <a:lnTo>
                  <a:pt x="10692385" y="0"/>
                </a:lnTo>
                <a:lnTo>
                  <a:pt x="0" y="0"/>
                </a:lnTo>
                <a:lnTo>
                  <a:pt x="0" y="13716"/>
                </a:lnTo>
                <a:close/>
              </a:path>
            </a:pathLst>
          </a:custGeom>
          <a:solidFill>
            <a:srgbClr val="AA9AB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0" y="1566672"/>
            <a:ext cx="10692765" cy="29209"/>
          </a:xfrm>
          <a:custGeom>
            <a:avLst/>
            <a:gdLst/>
            <a:ahLst/>
            <a:cxnLst/>
            <a:rect l="l" t="t" r="r" b="b"/>
            <a:pathLst>
              <a:path w="10692765" h="29209">
                <a:moveTo>
                  <a:pt x="0" y="28956"/>
                </a:moveTo>
                <a:lnTo>
                  <a:pt x="10692385" y="28956"/>
                </a:lnTo>
                <a:lnTo>
                  <a:pt x="10692385" y="0"/>
                </a:lnTo>
                <a:lnTo>
                  <a:pt x="0" y="0"/>
                </a:lnTo>
                <a:lnTo>
                  <a:pt x="0" y="28956"/>
                </a:lnTo>
                <a:close/>
              </a:path>
            </a:pathLst>
          </a:custGeom>
          <a:solidFill>
            <a:srgbClr val="AA9AB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0" y="1595628"/>
            <a:ext cx="10692765" cy="15240"/>
          </a:xfrm>
          <a:custGeom>
            <a:avLst/>
            <a:gdLst/>
            <a:ahLst/>
            <a:cxnLst/>
            <a:rect l="l" t="t" r="r" b="b"/>
            <a:pathLst>
              <a:path w="10692765" h="15240">
                <a:moveTo>
                  <a:pt x="0" y="15239"/>
                </a:moveTo>
                <a:lnTo>
                  <a:pt x="10692385" y="15239"/>
                </a:lnTo>
                <a:lnTo>
                  <a:pt x="10692385" y="0"/>
                </a:lnTo>
                <a:lnTo>
                  <a:pt x="0" y="0"/>
                </a:lnTo>
                <a:lnTo>
                  <a:pt x="0" y="15239"/>
                </a:lnTo>
                <a:close/>
              </a:path>
            </a:pathLst>
          </a:custGeom>
          <a:solidFill>
            <a:srgbClr val="A899B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0" y="1610868"/>
            <a:ext cx="10692765" cy="13970"/>
          </a:xfrm>
          <a:custGeom>
            <a:avLst/>
            <a:gdLst/>
            <a:ahLst/>
            <a:cxnLst/>
            <a:rect l="l" t="t" r="r" b="b"/>
            <a:pathLst>
              <a:path w="10692765" h="13969">
                <a:moveTo>
                  <a:pt x="0" y="13716"/>
                </a:moveTo>
                <a:lnTo>
                  <a:pt x="10692385" y="13716"/>
                </a:lnTo>
                <a:lnTo>
                  <a:pt x="10692385" y="0"/>
                </a:lnTo>
                <a:lnTo>
                  <a:pt x="0" y="0"/>
                </a:lnTo>
                <a:lnTo>
                  <a:pt x="0" y="13716"/>
                </a:lnTo>
                <a:close/>
              </a:path>
            </a:pathLst>
          </a:custGeom>
          <a:solidFill>
            <a:srgbClr val="A899B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0" y="1624584"/>
            <a:ext cx="10692765" cy="29209"/>
          </a:xfrm>
          <a:custGeom>
            <a:avLst/>
            <a:gdLst/>
            <a:ahLst/>
            <a:cxnLst/>
            <a:rect l="l" t="t" r="r" b="b"/>
            <a:pathLst>
              <a:path w="10692765" h="29210">
                <a:moveTo>
                  <a:pt x="0" y="28956"/>
                </a:moveTo>
                <a:lnTo>
                  <a:pt x="10692385" y="28956"/>
                </a:lnTo>
                <a:lnTo>
                  <a:pt x="10692385" y="0"/>
                </a:lnTo>
                <a:lnTo>
                  <a:pt x="0" y="0"/>
                </a:lnTo>
                <a:lnTo>
                  <a:pt x="0" y="28956"/>
                </a:lnTo>
                <a:close/>
              </a:path>
            </a:pathLst>
          </a:custGeom>
          <a:solidFill>
            <a:srgbClr val="A897B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0" y="1653540"/>
            <a:ext cx="10692765" cy="13970"/>
          </a:xfrm>
          <a:custGeom>
            <a:avLst/>
            <a:gdLst/>
            <a:ahLst/>
            <a:cxnLst/>
            <a:rect l="l" t="t" r="r" b="b"/>
            <a:pathLst>
              <a:path w="10692765" h="13969">
                <a:moveTo>
                  <a:pt x="0" y="13715"/>
                </a:moveTo>
                <a:lnTo>
                  <a:pt x="10692385" y="13715"/>
                </a:lnTo>
                <a:lnTo>
                  <a:pt x="10692385" y="0"/>
                </a:lnTo>
                <a:lnTo>
                  <a:pt x="0" y="0"/>
                </a:lnTo>
                <a:lnTo>
                  <a:pt x="0" y="13715"/>
                </a:lnTo>
                <a:close/>
              </a:path>
            </a:pathLst>
          </a:custGeom>
          <a:solidFill>
            <a:srgbClr val="A897B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0" y="1667255"/>
            <a:ext cx="10692765" cy="15240"/>
          </a:xfrm>
          <a:custGeom>
            <a:avLst/>
            <a:gdLst/>
            <a:ahLst/>
            <a:cxnLst/>
            <a:rect l="l" t="t" r="r" b="b"/>
            <a:pathLst>
              <a:path w="10692765" h="15239">
                <a:moveTo>
                  <a:pt x="0" y="15240"/>
                </a:moveTo>
                <a:lnTo>
                  <a:pt x="10692385" y="15240"/>
                </a:lnTo>
                <a:lnTo>
                  <a:pt x="10692385" y="0"/>
                </a:lnTo>
                <a:lnTo>
                  <a:pt x="0" y="0"/>
                </a:lnTo>
                <a:lnTo>
                  <a:pt x="0" y="15240"/>
                </a:lnTo>
                <a:close/>
              </a:path>
            </a:pathLst>
          </a:custGeom>
          <a:solidFill>
            <a:srgbClr val="A797B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0" y="1682496"/>
            <a:ext cx="10692765" cy="13970"/>
          </a:xfrm>
          <a:custGeom>
            <a:avLst/>
            <a:gdLst/>
            <a:ahLst/>
            <a:cxnLst/>
            <a:rect l="l" t="t" r="r" b="b"/>
            <a:pathLst>
              <a:path w="10692765" h="13969">
                <a:moveTo>
                  <a:pt x="0" y="13715"/>
                </a:moveTo>
                <a:lnTo>
                  <a:pt x="10692385" y="13715"/>
                </a:lnTo>
                <a:lnTo>
                  <a:pt x="10692385" y="0"/>
                </a:lnTo>
                <a:lnTo>
                  <a:pt x="0" y="0"/>
                </a:lnTo>
                <a:lnTo>
                  <a:pt x="0" y="13715"/>
                </a:lnTo>
                <a:close/>
              </a:path>
            </a:pathLst>
          </a:custGeom>
          <a:solidFill>
            <a:srgbClr val="A795B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0" y="772667"/>
            <a:ext cx="10692765" cy="927100"/>
          </a:xfrm>
          <a:custGeom>
            <a:avLst/>
            <a:gdLst/>
            <a:ahLst/>
            <a:cxnLst/>
            <a:rect l="l" t="t" r="r" b="b"/>
            <a:pathLst>
              <a:path w="10692765" h="927100">
                <a:moveTo>
                  <a:pt x="3048" y="923544"/>
                </a:moveTo>
                <a:lnTo>
                  <a:pt x="0" y="920496"/>
                </a:lnTo>
                <a:lnTo>
                  <a:pt x="0" y="0"/>
                </a:lnTo>
                <a:lnTo>
                  <a:pt x="10692384" y="0"/>
                </a:lnTo>
                <a:lnTo>
                  <a:pt x="3048" y="0"/>
                </a:lnTo>
                <a:lnTo>
                  <a:pt x="0" y="3048"/>
                </a:lnTo>
                <a:lnTo>
                  <a:pt x="3048" y="3048"/>
                </a:lnTo>
                <a:lnTo>
                  <a:pt x="3048" y="923544"/>
                </a:lnTo>
                <a:close/>
              </a:path>
              <a:path w="10692765" h="927100">
                <a:moveTo>
                  <a:pt x="3048" y="3048"/>
                </a:moveTo>
                <a:lnTo>
                  <a:pt x="0" y="3048"/>
                </a:lnTo>
                <a:lnTo>
                  <a:pt x="3048" y="0"/>
                </a:lnTo>
                <a:lnTo>
                  <a:pt x="3048" y="3048"/>
                </a:lnTo>
                <a:close/>
              </a:path>
              <a:path w="10692765" h="927100">
                <a:moveTo>
                  <a:pt x="10689336" y="3048"/>
                </a:moveTo>
                <a:lnTo>
                  <a:pt x="3048" y="3048"/>
                </a:lnTo>
                <a:lnTo>
                  <a:pt x="3048" y="0"/>
                </a:lnTo>
                <a:lnTo>
                  <a:pt x="10689336" y="0"/>
                </a:lnTo>
                <a:lnTo>
                  <a:pt x="10689336" y="3048"/>
                </a:lnTo>
                <a:close/>
              </a:path>
              <a:path w="10692765" h="927100">
                <a:moveTo>
                  <a:pt x="10689336" y="923544"/>
                </a:moveTo>
                <a:lnTo>
                  <a:pt x="10689336" y="0"/>
                </a:lnTo>
                <a:lnTo>
                  <a:pt x="10692384" y="3048"/>
                </a:lnTo>
                <a:lnTo>
                  <a:pt x="10692384" y="920496"/>
                </a:lnTo>
                <a:lnTo>
                  <a:pt x="10689336" y="923544"/>
                </a:lnTo>
                <a:close/>
              </a:path>
              <a:path w="10692765" h="927100">
                <a:moveTo>
                  <a:pt x="10692384" y="3048"/>
                </a:moveTo>
                <a:lnTo>
                  <a:pt x="10689336" y="0"/>
                </a:lnTo>
                <a:lnTo>
                  <a:pt x="10692384" y="0"/>
                </a:lnTo>
                <a:lnTo>
                  <a:pt x="10692384" y="3048"/>
                </a:lnTo>
                <a:close/>
              </a:path>
              <a:path w="10692765" h="927100">
                <a:moveTo>
                  <a:pt x="10692384" y="926592"/>
                </a:moveTo>
                <a:lnTo>
                  <a:pt x="0" y="926592"/>
                </a:lnTo>
                <a:lnTo>
                  <a:pt x="0" y="920496"/>
                </a:lnTo>
                <a:lnTo>
                  <a:pt x="3048" y="923544"/>
                </a:lnTo>
                <a:lnTo>
                  <a:pt x="10692384" y="923544"/>
                </a:lnTo>
                <a:lnTo>
                  <a:pt x="10692384" y="926592"/>
                </a:lnTo>
                <a:close/>
              </a:path>
              <a:path w="10692765" h="927100">
                <a:moveTo>
                  <a:pt x="10689336" y="923544"/>
                </a:moveTo>
                <a:lnTo>
                  <a:pt x="3048" y="923544"/>
                </a:lnTo>
                <a:lnTo>
                  <a:pt x="3048" y="920496"/>
                </a:lnTo>
                <a:lnTo>
                  <a:pt x="10689336" y="920496"/>
                </a:lnTo>
                <a:lnTo>
                  <a:pt x="10689336" y="923544"/>
                </a:lnTo>
                <a:close/>
              </a:path>
              <a:path w="10692765" h="927100">
                <a:moveTo>
                  <a:pt x="10692384" y="923544"/>
                </a:moveTo>
                <a:lnTo>
                  <a:pt x="10689336" y="923544"/>
                </a:lnTo>
                <a:lnTo>
                  <a:pt x="10692384" y="920496"/>
                </a:lnTo>
                <a:lnTo>
                  <a:pt x="10692384" y="923544"/>
                </a:lnTo>
                <a:close/>
              </a:path>
            </a:pathLst>
          </a:custGeom>
          <a:solidFill>
            <a:srgbClr val="8064A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 txBox="1">
            <a:spLocks noGrp="1"/>
          </p:cNvSpPr>
          <p:nvPr>
            <p:ph type="title"/>
          </p:nvPr>
        </p:nvSpPr>
        <p:spPr>
          <a:xfrm>
            <a:off x="0" y="810133"/>
            <a:ext cx="10692765" cy="746871"/>
          </a:xfrm>
          <a:prstGeom prst="rect">
            <a:avLst/>
          </a:prstGeom>
          <a:solidFill>
            <a:srgbClr val="B1A3C3"/>
          </a:solidFill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ts val="2785"/>
              </a:lnSpc>
            </a:pPr>
            <a:r>
              <a:rPr lang="ru-RU" dirty="0">
                <a:solidFill>
                  <a:schemeClr val="tx2">
                    <a:lumMod val="20000"/>
                    <a:lumOff val="80000"/>
                  </a:schemeClr>
                </a:solidFill>
              </a:rPr>
              <a:t/>
            </a:r>
            <a:br>
              <a:rPr lang="ru-RU" dirty="0">
                <a:solidFill>
                  <a:schemeClr val="tx2">
                    <a:lumMod val="20000"/>
                    <a:lumOff val="80000"/>
                  </a:schemeClr>
                </a:solidFill>
              </a:rPr>
            </a:br>
            <a:r>
              <a:rPr lang="ru-RU" dirty="0" err="1">
                <a:solidFill>
                  <a:schemeClr val="tx2">
                    <a:lumMod val="20000"/>
                    <a:lumOff val="80000"/>
                  </a:schemeClr>
                </a:solidFill>
              </a:rPr>
              <a:t>Гранти</a:t>
            </a:r>
            <a:r>
              <a:rPr lang="ru-RU" dirty="0">
                <a:solidFill>
                  <a:schemeClr val="tx2">
                    <a:lumMod val="20000"/>
                    <a:lumOff val="80000"/>
                  </a:schemeClr>
                </a:solidFill>
              </a:rPr>
              <a:t> </a:t>
            </a:r>
            <a:r>
              <a:rPr lang="ru-RU" dirty="0" err="1">
                <a:solidFill>
                  <a:schemeClr val="tx2">
                    <a:lumMod val="20000"/>
                    <a:lumOff val="80000"/>
                  </a:schemeClr>
                </a:solidFill>
              </a:rPr>
              <a:t>від</a:t>
            </a:r>
            <a:r>
              <a:rPr lang="ru-RU" dirty="0">
                <a:solidFill>
                  <a:schemeClr val="tx2">
                    <a:lumMod val="20000"/>
                    <a:lumOff val="80000"/>
                  </a:schemeClr>
                </a:solidFill>
              </a:rPr>
              <a:t> «Глобального Фонду для </a:t>
            </a:r>
            <a:r>
              <a:rPr lang="ru-RU" dirty="0" err="1">
                <a:solidFill>
                  <a:schemeClr val="tx2">
                    <a:lumMod val="20000"/>
                    <a:lumOff val="80000"/>
                  </a:schemeClr>
                </a:solidFill>
              </a:rPr>
              <a:t>жінок</a:t>
            </a:r>
            <a:r>
              <a:rPr lang="ru-RU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»</a:t>
            </a:r>
            <a:endParaRPr lang="ru-RU" spc="-15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51" name="object 47"/>
          <p:cNvSpPr txBox="1"/>
          <p:nvPr/>
        </p:nvSpPr>
        <p:spPr>
          <a:xfrm>
            <a:off x="3508131" y="2022970"/>
            <a:ext cx="6705600" cy="4510209"/>
          </a:xfrm>
          <a:prstGeom prst="rect">
            <a:avLst/>
          </a:prstGeom>
        </p:spPr>
        <p:txBody>
          <a:bodyPr vert="horz" wrap="square" lIns="0" tIns="41910" rIns="0" bIns="0" rtlCol="0">
            <a:spAutoFit/>
          </a:bodyPr>
          <a:lstStyle/>
          <a:p>
            <a:pPr fontAlgn="base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Фонд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підтримує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жіночі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групи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, чия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діяльність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спрямована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поліпшення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становища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жінок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дівчаток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у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світі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ведеться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за межами США. Фонд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постійно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виділяє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невеликі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гранти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розмірі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від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$500 до $20 тис. на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загальний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розвиток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діяльності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жіночих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об’єднань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, а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також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реалізацію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конкретних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проектів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pPr fontAlgn="base"/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Об’єднання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>
                <a:latin typeface="Times New Roman" pitchFamily="18" charset="0"/>
                <a:cs typeface="Times New Roman" pitchFamily="18" charset="0"/>
              </a:rPr>
              <a:t>мають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>
                <a:latin typeface="Times New Roman" pitchFamily="18" charset="0"/>
                <a:cs typeface="Times New Roman" pitchFamily="18" charset="0"/>
              </a:rPr>
              <a:t>відповідати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>
                <a:latin typeface="Times New Roman" pitchFamily="18" charset="0"/>
                <a:cs typeface="Times New Roman" pitchFamily="18" charset="0"/>
              </a:rPr>
              <a:t>наступним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>
                <a:latin typeface="Times New Roman" pitchFamily="18" charset="0"/>
                <a:cs typeface="Times New Roman" pitchFamily="18" charset="0"/>
              </a:rPr>
              <a:t>вимогам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>
                <a:latin typeface="Times New Roman" pitchFamily="18" charset="0"/>
                <a:cs typeface="Times New Roman" pitchFamily="18" charset="0"/>
              </a:rPr>
              <a:t>щодо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>
                <a:latin typeface="Times New Roman" pitchFamily="18" charset="0"/>
                <a:cs typeface="Times New Roman" pitchFamily="18" charset="0"/>
              </a:rPr>
              <a:t>діяльності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: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 fontAlgn="base">
              <a:buFont typeface="Arial" pitchFamily="34" charset="0"/>
              <a:buChar char="•"/>
            </a:pPr>
            <a:r>
              <a:rPr lang="ru-RU" sz="1600" i="1" dirty="0" err="1">
                <a:latin typeface="Times New Roman" pitchFamily="18" charset="0"/>
                <a:cs typeface="Times New Roman" pitchFamily="18" charset="0"/>
              </a:rPr>
              <a:t>Розбудова</a:t>
            </a:r>
            <a:r>
              <a:rPr lang="ru-RU" sz="1600" i="1" dirty="0">
                <a:latin typeface="Times New Roman" pitchFamily="18" charset="0"/>
                <a:cs typeface="Times New Roman" pitchFamily="18" charset="0"/>
              </a:rPr>
              <a:t> миру і </a:t>
            </a:r>
            <a:r>
              <a:rPr lang="ru-RU" sz="1600" i="1" dirty="0" err="1">
                <a:latin typeface="Times New Roman" pitchFamily="18" charset="0"/>
                <a:cs typeface="Times New Roman" pitchFamily="18" charset="0"/>
              </a:rPr>
              <a:t>викорінення</a:t>
            </a:r>
            <a:r>
              <a:rPr lang="ru-RU" sz="16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i="1" dirty="0" err="1">
                <a:latin typeface="Times New Roman" pitchFamily="18" charset="0"/>
                <a:cs typeface="Times New Roman" pitchFamily="18" charset="0"/>
              </a:rPr>
              <a:t>гендерної</a:t>
            </a:r>
            <a:r>
              <a:rPr lang="ru-RU" sz="16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i="1" dirty="0" err="1">
                <a:latin typeface="Times New Roman" pitchFamily="18" charset="0"/>
                <a:cs typeface="Times New Roman" pitchFamily="18" charset="0"/>
              </a:rPr>
              <a:t>нерівності</a:t>
            </a:r>
            <a:r>
              <a:rPr lang="ru-RU" sz="1600" i="1" dirty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285750" indent="-285750" fontAlgn="base">
              <a:buFont typeface="Arial" pitchFamily="34" charset="0"/>
              <a:buChar char="•"/>
            </a:pPr>
            <a:r>
              <a:rPr lang="ru-RU" sz="1600" i="1" dirty="0" err="1">
                <a:latin typeface="Times New Roman" pitchFamily="18" charset="0"/>
                <a:cs typeface="Times New Roman" pitchFamily="18" charset="0"/>
              </a:rPr>
              <a:t>Поліпшення</a:t>
            </a:r>
            <a:r>
              <a:rPr lang="ru-RU" sz="16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i="1" dirty="0" err="1">
                <a:latin typeface="Times New Roman" pitchFamily="18" charset="0"/>
                <a:cs typeface="Times New Roman" pitchFamily="18" charset="0"/>
              </a:rPr>
              <a:t>загального</a:t>
            </a:r>
            <a:r>
              <a:rPr lang="ru-RU" sz="1600" i="1" dirty="0">
                <a:latin typeface="Times New Roman" pitchFamily="18" charset="0"/>
                <a:cs typeface="Times New Roman" pitchFamily="18" charset="0"/>
              </a:rPr>
              <a:t> і репродуктивного </a:t>
            </a:r>
            <a:r>
              <a:rPr lang="ru-RU" sz="1600" i="1" dirty="0" err="1">
                <a:latin typeface="Times New Roman" pitchFamily="18" charset="0"/>
                <a:cs typeface="Times New Roman" pitchFamily="18" charset="0"/>
              </a:rPr>
              <a:t>здоров’я</a:t>
            </a:r>
            <a:r>
              <a:rPr lang="ru-RU" sz="16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i="1" dirty="0" err="1">
                <a:latin typeface="Times New Roman" pitchFamily="18" charset="0"/>
                <a:cs typeface="Times New Roman" pitchFamily="18" charset="0"/>
              </a:rPr>
              <a:t>жінок</a:t>
            </a:r>
            <a:r>
              <a:rPr lang="ru-RU" sz="1600" i="1" dirty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285750" indent="-285750" fontAlgn="base">
              <a:buFont typeface="Arial" pitchFamily="34" charset="0"/>
              <a:buChar char="•"/>
            </a:pPr>
            <a:r>
              <a:rPr lang="ru-RU" sz="1600" i="1" dirty="0" err="1">
                <a:latin typeface="Times New Roman" pitchFamily="18" charset="0"/>
                <a:cs typeface="Times New Roman" pitchFamily="18" charset="0"/>
              </a:rPr>
              <a:t>Сприяння</a:t>
            </a:r>
            <a:r>
              <a:rPr lang="ru-RU" sz="16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i="1" dirty="0" err="1">
                <a:latin typeface="Times New Roman" pitchFamily="18" charset="0"/>
                <a:cs typeface="Times New Roman" pitchFamily="18" charset="0"/>
              </a:rPr>
              <a:t>участі</a:t>
            </a:r>
            <a:r>
              <a:rPr lang="ru-RU" sz="16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i="1" dirty="0" err="1">
                <a:latin typeface="Times New Roman" pitchFamily="18" charset="0"/>
                <a:cs typeface="Times New Roman" pitchFamily="18" charset="0"/>
              </a:rPr>
              <a:t>жінок</a:t>
            </a:r>
            <a:r>
              <a:rPr lang="ru-RU" sz="1600" i="1" dirty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sz="1600" i="1" dirty="0" err="1">
                <a:latin typeface="Times New Roman" pitchFamily="18" charset="0"/>
                <a:cs typeface="Times New Roman" pitchFamily="18" charset="0"/>
              </a:rPr>
              <a:t>суспільно-політичному</a:t>
            </a:r>
            <a:r>
              <a:rPr lang="ru-RU" sz="16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i="1" dirty="0" err="1">
                <a:latin typeface="Times New Roman" pitchFamily="18" charset="0"/>
                <a:cs typeface="Times New Roman" pitchFamily="18" charset="0"/>
              </a:rPr>
              <a:t>житті</a:t>
            </a:r>
            <a:r>
              <a:rPr lang="ru-RU" sz="1600" i="1" dirty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285750" indent="-285750" fontAlgn="base">
              <a:buFont typeface="Arial" pitchFamily="34" charset="0"/>
              <a:buChar char="•"/>
            </a:pPr>
            <a:r>
              <a:rPr lang="ru-RU" sz="1600" i="1" dirty="0" err="1">
                <a:latin typeface="Times New Roman" pitchFamily="18" charset="0"/>
                <a:cs typeface="Times New Roman" pitchFamily="18" charset="0"/>
              </a:rPr>
              <a:t>Забезпечення</a:t>
            </a:r>
            <a:r>
              <a:rPr lang="ru-RU" sz="16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i="1" dirty="0" err="1">
                <a:latin typeface="Times New Roman" pitchFamily="18" charset="0"/>
                <a:cs typeface="Times New Roman" pitchFamily="18" charset="0"/>
              </a:rPr>
              <a:t>економічної</a:t>
            </a:r>
            <a:r>
              <a:rPr lang="ru-RU" sz="1600" i="1" dirty="0"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sz="1600" i="1" dirty="0" err="1">
                <a:latin typeface="Times New Roman" pitchFamily="18" charset="0"/>
                <a:cs typeface="Times New Roman" pitchFamily="18" charset="0"/>
              </a:rPr>
              <a:t>екологічної</a:t>
            </a:r>
            <a:r>
              <a:rPr lang="ru-RU" sz="16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i="1" dirty="0" err="1">
                <a:latin typeface="Times New Roman" pitchFamily="18" charset="0"/>
                <a:cs typeface="Times New Roman" pitchFamily="18" charset="0"/>
              </a:rPr>
              <a:t>справедливості</a:t>
            </a:r>
            <a:r>
              <a:rPr lang="ru-RU" sz="1600" i="1" dirty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285750" indent="-285750" fontAlgn="base">
              <a:buFont typeface="Arial" pitchFamily="34" charset="0"/>
              <a:buChar char="•"/>
            </a:pPr>
            <a:r>
              <a:rPr lang="ru-RU" sz="1600" i="1" dirty="0" err="1">
                <a:latin typeface="Times New Roman" pitchFamily="18" charset="0"/>
                <a:cs typeface="Times New Roman" pitchFamily="18" charset="0"/>
              </a:rPr>
              <a:t>Підвищення</a:t>
            </a:r>
            <a:r>
              <a:rPr lang="ru-RU" sz="1600" i="1" dirty="0">
                <a:latin typeface="Times New Roman" pitchFamily="18" charset="0"/>
                <a:cs typeface="Times New Roman" pitchFamily="18" charset="0"/>
              </a:rPr>
              <a:t> доступу до </a:t>
            </a:r>
            <a:r>
              <a:rPr lang="ru-RU" sz="1600" i="1" dirty="0" err="1">
                <a:latin typeface="Times New Roman" pitchFamily="18" charset="0"/>
                <a:cs typeface="Times New Roman" pitchFamily="18" charset="0"/>
              </a:rPr>
              <a:t>освіти</a:t>
            </a:r>
            <a:r>
              <a:rPr lang="ru-RU" sz="1600" i="1" dirty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285750" indent="-285750" fontAlgn="base">
              <a:buFont typeface="Arial" pitchFamily="34" charset="0"/>
              <a:buChar char="•"/>
            </a:pPr>
            <a:r>
              <a:rPr lang="ru-RU" sz="1600" i="1" dirty="0" err="1">
                <a:latin typeface="Times New Roman" pitchFamily="18" charset="0"/>
                <a:cs typeface="Times New Roman" pitchFamily="18" charset="0"/>
              </a:rPr>
              <a:t>Розвиток</a:t>
            </a:r>
            <a:r>
              <a:rPr lang="ru-RU" sz="16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i="1" dirty="0" err="1">
                <a:latin typeface="Times New Roman" pitchFamily="18" charset="0"/>
                <a:cs typeface="Times New Roman" pitchFamily="18" charset="0"/>
              </a:rPr>
              <a:t>філантропії</a:t>
            </a:r>
            <a:r>
              <a:rPr lang="ru-RU" sz="1600" i="1" dirty="0"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sz="1600" i="1" dirty="0" err="1">
                <a:latin typeface="Times New Roman" pitchFamily="18" charset="0"/>
                <a:cs typeface="Times New Roman" pitchFamily="18" charset="0"/>
              </a:rPr>
              <a:t>підтримку</a:t>
            </a:r>
            <a:r>
              <a:rPr lang="ru-RU" sz="16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i="1" dirty="0" err="1">
                <a:latin typeface="Times New Roman" pitchFamily="18" charset="0"/>
                <a:cs typeface="Times New Roman" pitchFamily="18" charset="0"/>
              </a:rPr>
              <a:t>соціальних</a:t>
            </a:r>
            <a:r>
              <a:rPr lang="ru-RU" sz="16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i="1" dirty="0" err="1">
                <a:latin typeface="Times New Roman" pitchFamily="18" charset="0"/>
                <a:cs typeface="Times New Roman" pitchFamily="18" charset="0"/>
              </a:rPr>
              <a:t>змін</a:t>
            </a:r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fontAlgn="base"/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Ознайомитися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з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вимогами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конкурсу та подати свою заявку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можна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за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посиланням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  <a:hlinkClick r:id="rId3"/>
              </a:rPr>
              <a:t>https</a:t>
            </a:r>
            <a:r>
              <a:rPr lang="en-US" sz="1600" dirty="0">
                <a:latin typeface="Times New Roman" pitchFamily="18" charset="0"/>
                <a:cs typeface="Times New Roman" pitchFamily="18" charset="0"/>
                <a:hlinkClick r:id="rId3"/>
              </a:rPr>
              <a:t>://www.globalfundforwomen.org/apply-for-a-grant/#.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  <a:hlinkClick r:id="rId3"/>
              </a:rPr>
              <a:t>WxAELUiFPIU</a:t>
            </a:r>
            <a:r>
              <a:rPr lang="uk-UA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pPr fontAlgn="base"/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Постійно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діючий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  <a:p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pPr marL="12065" marR="351790" algn="just">
              <a:lnSpc>
                <a:spcPts val="1900"/>
              </a:lnSpc>
              <a:spcBef>
                <a:spcPts val="330"/>
              </a:spcBef>
              <a:tabLst>
                <a:tab pos="213995" algn="l"/>
              </a:tabLst>
            </a:pPr>
            <a:endParaRPr sz="175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9" name="AutoShape 6" descr="Глобальний фонд для жінок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"/>
          </a:p>
        </p:txBody>
      </p:sp>
      <p:sp>
        <p:nvSpPr>
          <p:cNvPr id="50" name="AutoShape 8" descr="Глобальний фонд для жінок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"/>
          </a:p>
        </p:txBody>
      </p:sp>
      <p:sp>
        <p:nvSpPr>
          <p:cNvPr id="52" name="AutoShape 10" descr="Глобальний фонд для жінок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"/>
          </a:p>
        </p:txBody>
      </p:sp>
      <p:sp>
        <p:nvSpPr>
          <p:cNvPr id="53" name="AutoShape 12" descr="https://www.globalfundforwomen.org/wp-content/themes/gffw-theme/img/logo-footer.sv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"/>
          </a:p>
        </p:txBody>
      </p:sp>
      <p:pic>
        <p:nvPicPr>
          <p:cNvPr id="4110" name="Picture 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1" y="2714625"/>
            <a:ext cx="3187700" cy="1563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19042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0" y="772667"/>
            <a:ext cx="10692765" cy="15240"/>
          </a:xfrm>
          <a:custGeom>
            <a:avLst/>
            <a:gdLst/>
            <a:ahLst/>
            <a:cxnLst/>
            <a:rect l="l" t="t" r="r" b="b"/>
            <a:pathLst>
              <a:path w="10692765" h="15240">
                <a:moveTo>
                  <a:pt x="0" y="15240"/>
                </a:moveTo>
                <a:lnTo>
                  <a:pt x="10692385" y="15240"/>
                </a:lnTo>
                <a:lnTo>
                  <a:pt x="10692385" y="0"/>
                </a:lnTo>
                <a:lnTo>
                  <a:pt x="0" y="0"/>
                </a:lnTo>
                <a:lnTo>
                  <a:pt x="0" y="15240"/>
                </a:lnTo>
                <a:close/>
              </a:path>
            </a:pathLst>
          </a:custGeom>
          <a:solidFill>
            <a:srgbClr val="BCB1C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787908"/>
            <a:ext cx="10692765" cy="15240"/>
          </a:xfrm>
          <a:custGeom>
            <a:avLst/>
            <a:gdLst/>
            <a:ahLst/>
            <a:cxnLst/>
            <a:rect l="l" t="t" r="r" b="b"/>
            <a:pathLst>
              <a:path w="10692765" h="15240">
                <a:moveTo>
                  <a:pt x="0" y="15239"/>
                </a:moveTo>
                <a:lnTo>
                  <a:pt x="10692385" y="15239"/>
                </a:lnTo>
                <a:lnTo>
                  <a:pt x="10692385" y="0"/>
                </a:lnTo>
                <a:lnTo>
                  <a:pt x="0" y="0"/>
                </a:lnTo>
                <a:lnTo>
                  <a:pt x="0" y="15239"/>
                </a:lnTo>
                <a:close/>
              </a:path>
            </a:pathLst>
          </a:custGeom>
          <a:solidFill>
            <a:srgbClr val="BCB1C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0" y="803148"/>
            <a:ext cx="10692765" cy="13970"/>
          </a:xfrm>
          <a:custGeom>
            <a:avLst/>
            <a:gdLst/>
            <a:ahLst/>
            <a:cxnLst/>
            <a:rect l="l" t="t" r="r" b="b"/>
            <a:pathLst>
              <a:path w="10692765" h="13969">
                <a:moveTo>
                  <a:pt x="0" y="13716"/>
                </a:moveTo>
                <a:lnTo>
                  <a:pt x="10692385" y="13716"/>
                </a:lnTo>
                <a:lnTo>
                  <a:pt x="10692385" y="0"/>
                </a:lnTo>
                <a:lnTo>
                  <a:pt x="0" y="0"/>
                </a:lnTo>
                <a:lnTo>
                  <a:pt x="0" y="13716"/>
                </a:lnTo>
                <a:close/>
              </a:path>
            </a:pathLst>
          </a:custGeom>
          <a:solidFill>
            <a:srgbClr val="BCB1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0" y="816864"/>
            <a:ext cx="10692765" cy="29209"/>
          </a:xfrm>
          <a:custGeom>
            <a:avLst/>
            <a:gdLst/>
            <a:ahLst/>
            <a:cxnLst/>
            <a:rect l="l" t="t" r="r" b="b"/>
            <a:pathLst>
              <a:path w="10692765" h="29209">
                <a:moveTo>
                  <a:pt x="0" y="28956"/>
                </a:moveTo>
                <a:lnTo>
                  <a:pt x="10692385" y="28956"/>
                </a:lnTo>
                <a:lnTo>
                  <a:pt x="10692385" y="0"/>
                </a:lnTo>
                <a:lnTo>
                  <a:pt x="0" y="0"/>
                </a:lnTo>
                <a:lnTo>
                  <a:pt x="0" y="28956"/>
                </a:lnTo>
                <a:close/>
              </a:path>
            </a:pathLst>
          </a:custGeom>
          <a:solidFill>
            <a:srgbClr val="BCAF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0" y="845820"/>
            <a:ext cx="10692765" cy="13970"/>
          </a:xfrm>
          <a:custGeom>
            <a:avLst/>
            <a:gdLst/>
            <a:ahLst/>
            <a:cxnLst/>
            <a:rect l="l" t="t" r="r" b="b"/>
            <a:pathLst>
              <a:path w="10692765" h="13969">
                <a:moveTo>
                  <a:pt x="0" y="13715"/>
                </a:moveTo>
                <a:lnTo>
                  <a:pt x="10692385" y="13715"/>
                </a:lnTo>
                <a:lnTo>
                  <a:pt x="10692385" y="0"/>
                </a:lnTo>
                <a:lnTo>
                  <a:pt x="0" y="0"/>
                </a:lnTo>
                <a:lnTo>
                  <a:pt x="0" y="13715"/>
                </a:lnTo>
                <a:close/>
              </a:path>
            </a:pathLst>
          </a:custGeom>
          <a:solidFill>
            <a:srgbClr val="BAAF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0" y="859536"/>
            <a:ext cx="10692765" cy="15240"/>
          </a:xfrm>
          <a:custGeom>
            <a:avLst/>
            <a:gdLst/>
            <a:ahLst/>
            <a:cxnLst/>
            <a:rect l="l" t="t" r="r" b="b"/>
            <a:pathLst>
              <a:path w="10692765" h="15240">
                <a:moveTo>
                  <a:pt x="0" y="15239"/>
                </a:moveTo>
                <a:lnTo>
                  <a:pt x="10692385" y="15239"/>
                </a:lnTo>
                <a:lnTo>
                  <a:pt x="10692385" y="0"/>
                </a:lnTo>
                <a:lnTo>
                  <a:pt x="0" y="0"/>
                </a:lnTo>
                <a:lnTo>
                  <a:pt x="0" y="15239"/>
                </a:lnTo>
                <a:close/>
              </a:path>
            </a:pathLst>
          </a:custGeom>
          <a:solidFill>
            <a:srgbClr val="BAAFC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0" y="874775"/>
            <a:ext cx="10692765" cy="29209"/>
          </a:xfrm>
          <a:custGeom>
            <a:avLst/>
            <a:gdLst/>
            <a:ahLst/>
            <a:cxnLst/>
            <a:rect l="l" t="t" r="r" b="b"/>
            <a:pathLst>
              <a:path w="10692765" h="29209">
                <a:moveTo>
                  <a:pt x="0" y="28956"/>
                </a:moveTo>
                <a:lnTo>
                  <a:pt x="10692385" y="28956"/>
                </a:lnTo>
                <a:lnTo>
                  <a:pt x="10692385" y="0"/>
                </a:lnTo>
                <a:lnTo>
                  <a:pt x="0" y="0"/>
                </a:lnTo>
                <a:lnTo>
                  <a:pt x="0" y="28956"/>
                </a:lnTo>
                <a:close/>
              </a:path>
            </a:pathLst>
          </a:custGeom>
          <a:solidFill>
            <a:srgbClr val="BAAFC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0" y="903732"/>
            <a:ext cx="10692765" cy="13970"/>
          </a:xfrm>
          <a:custGeom>
            <a:avLst/>
            <a:gdLst/>
            <a:ahLst/>
            <a:cxnLst/>
            <a:rect l="l" t="t" r="r" b="b"/>
            <a:pathLst>
              <a:path w="10692765" h="13969">
                <a:moveTo>
                  <a:pt x="0" y="13716"/>
                </a:moveTo>
                <a:lnTo>
                  <a:pt x="10692385" y="13716"/>
                </a:lnTo>
                <a:lnTo>
                  <a:pt x="10692385" y="0"/>
                </a:lnTo>
                <a:lnTo>
                  <a:pt x="0" y="0"/>
                </a:lnTo>
                <a:lnTo>
                  <a:pt x="0" y="13716"/>
                </a:lnTo>
                <a:close/>
              </a:path>
            </a:pathLst>
          </a:custGeom>
          <a:solidFill>
            <a:srgbClr val="BAAEC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0" y="917448"/>
            <a:ext cx="10692765" cy="15240"/>
          </a:xfrm>
          <a:custGeom>
            <a:avLst/>
            <a:gdLst/>
            <a:ahLst/>
            <a:cxnLst/>
            <a:rect l="l" t="t" r="r" b="b"/>
            <a:pathLst>
              <a:path w="10692765" h="15240">
                <a:moveTo>
                  <a:pt x="0" y="15239"/>
                </a:moveTo>
                <a:lnTo>
                  <a:pt x="10692385" y="15239"/>
                </a:lnTo>
                <a:lnTo>
                  <a:pt x="10692385" y="0"/>
                </a:lnTo>
                <a:lnTo>
                  <a:pt x="0" y="0"/>
                </a:lnTo>
                <a:lnTo>
                  <a:pt x="0" y="15239"/>
                </a:lnTo>
                <a:close/>
              </a:path>
            </a:pathLst>
          </a:custGeom>
          <a:solidFill>
            <a:srgbClr val="B8AEC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0" y="932688"/>
            <a:ext cx="10692765" cy="43180"/>
          </a:xfrm>
          <a:custGeom>
            <a:avLst/>
            <a:gdLst/>
            <a:ahLst/>
            <a:cxnLst/>
            <a:rect l="l" t="t" r="r" b="b"/>
            <a:pathLst>
              <a:path w="10692765" h="43180">
                <a:moveTo>
                  <a:pt x="0" y="42672"/>
                </a:moveTo>
                <a:lnTo>
                  <a:pt x="10692385" y="42672"/>
                </a:lnTo>
                <a:lnTo>
                  <a:pt x="10692385" y="0"/>
                </a:lnTo>
                <a:lnTo>
                  <a:pt x="0" y="0"/>
                </a:lnTo>
                <a:lnTo>
                  <a:pt x="0" y="42672"/>
                </a:lnTo>
                <a:close/>
              </a:path>
            </a:pathLst>
          </a:custGeom>
          <a:solidFill>
            <a:srgbClr val="B8ACC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0" y="975360"/>
            <a:ext cx="10692765" cy="44450"/>
          </a:xfrm>
          <a:custGeom>
            <a:avLst/>
            <a:gdLst/>
            <a:ahLst/>
            <a:cxnLst/>
            <a:rect l="l" t="t" r="r" b="b"/>
            <a:pathLst>
              <a:path w="10692765" h="44450">
                <a:moveTo>
                  <a:pt x="0" y="44195"/>
                </a:moveTo>
                <a:lnTo>
                  <a:pt x="10692385" y="44195"/>
                </a:lnTo>
                <a:lnTo>
                  <a:pt x="10692385" y="0"/>
                </a:lnTo>
                <a:lnTo>
                  <a:pt x="0" y="0"/>
                </a:lnTo>
                <a:lnTo>
                  <a:pt x="0" y="44195"/>
                </a:lnTo>
                <a:close/>
              </a:path>
            </a:pathLst>
          </a:custGeom>
          <a:solidFill>
            <a:srgbClr val="B8ACC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0" y="1019556"/>
            <a:ext cx="10692765" cy="27940"/>
          </a:xfrm>
          <a:custGeom>
            <a:avLst/>
            <a:gdLst/>
            <a:ahLst/>
            <a:cxnLst/>
            <a:rect l="l" t="t" r="r" b="b"/>
            <a:pathLst>
              <a:path w="10692765" h="27940">
                <a:moveTo>
                  <a:pt x="0" y="27431"/>
                </a:moveTo>
                <a:lnTo>
                  <a:pt x="10692385" y="27431"/>
                </a:lnTo>
                <a:lnTo>
                  <a:pt x="10692385" y="0"/>
                </a:lnTo>
                <a:lnTo>
                  <a:pt x="0" y="0"/>
                </a:lnTo>
                <a:lnTo>
                  <a:pt x="0" y="27431"/>
                </a:lnTo>
                <a:close/>
              </a:path>
            </a:pathLst>
          </a:custGeom>
          <a:solidFill>
            <a:srgbClr val="B6AAC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0" y="1046988"/>
            <a:ext cx="10692765" cy="29209"/>
          </a:xfrm>
          <a:custGeom>
            <a:avLst/>
            <a:gdLst/>
            <a:ahLst/>
            <a:cxnLst/>
            <a:rect l="l" t="t" r="r" b="b"/>
            <a:pathLst>
              <a:path w="10692765" h="29209">
                <a:moveTo>
                  <a:pt x="0" y="28956"/>
                </a:moveTo>
                <a:lnTo>
                  <a:pt x="10692385" y="28956"/>
                </a:lnTo>
                <a:lnTo>
                  <a:pt x="10692385" y="0"/>
                </a:lnTo>
                <a:lnTo>
                  <a:pt x="0" y="0"/>
                </a:lnTo>
                <a:lnTo>
                  <a:pt x="0" y="28956"/>
                </a:lnTo>
                <a:close/>
              </a:path>
            </a:pathLst>
          </a:custGeom>
          <a:solidFill>
            <a:srgbClr val="B6AA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0" y="1075944"/>
            <a:ext cx="10692765" cy="15240"/>
          </a:xfrm>
          <a:custGeom>
            <a:avLst/>
            <a:gdLst/>
            <a:ahLst/>
            <a:cxnLst/>
            <a:rect l="l" t="t" r="r" b="b"/>
            <a:pathLst>
              <a:path w="10692765" h="15240">
                <a:moveTo>
                  <a:pt x="0" y="15239"/>
                </a:moveTo>
                <a:lnTo>
                  <a:pt x="10692385" y="15239"/>
                </a:lnTo>
                <a:lnTo>
                  <a:pt x="10692385" y="0"/>
                </a:lnTo>
                <a:lnTo>
                  <a:pt x="0" y="0"/>
                </a:lnTo>
                <a:lnTo>
                  <a:pt x="0" y="15239"/>
                </a:lnTo>
                <a:close/>
              </a:path>
            </a:pathLst>
          </a:custGeom>
          <a:solidFill>
            <a:srgbClr val="B6A8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0" y="1091183"/>
            <a:ext cx="10692765" cy="13970"/>
          </a:xfrm>
          <a:custGeom>
            <a:avLst/>
            <a:gdLst/>
            <a:ahLst/>
            <a:cxnLst/>
            <a:rect l="l" t="t" r="r" b="b"/>
            <a:pathLst>
              <a:path w="10692765" h="13969">
                <a:moveTo>
                  <a:pt x="0" y="13716"/>
                </a:moveTo>
                <a:lnTo>
                  <a:pt x="10692385" y="13716"/>
                </a:lnTo>
                <a:lnTo>
                  <a:pt x="10692385" y="0"/>
                </a:lnTo>
                <a:lnTo>
                  <a:pt x="0" y="0"/>
                </a:lnTo>
                <a:lnTo>
                  <a:pt x="0" y="13716"/>
                </a:lnTo>
                <a:close/>
              </a:path>
            </a:pathLst>
          </a:custGeom>
          <a:solidFill>
            <a:srgbClr val="B5A8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0" y="1104900"/>
            <a:ext cx="10692765" cy="29209"/>
          </a:xfrm>
          <a:custGeom>
            <a:avLst/>
            <a:gdLst/>
            <a:ahLst/>
            <a:cxnLst/>
            <a:rect l="l" t="t" r="r" b="b"/>
            <a:pathLst>
              <a:path w="10692765" h="29209">
                <a:moveTo>
                  <a:pt x="0" y="28956"/>
                </a:moveTo>
                <a:lnTo>
                  <a:pt x="10692385" y="28956"/>
                </a:lnTo>
                <a:lnTo>
                  <a:pt x="10692385" y="0"/>
                </a:lnTo>
                <a:lnTo>
                  <a:pt x="0" y="0"/>
                </a:lnTo>
                <a:lnTo>
                  <a:pt x="0" y="28956"/>
                </a:lnTo>
                <a:close/>
              </a:path>
            </a:pathLst>
          </a:custGeom>
          <a:solidFill>
            <a:srgbClr val="B5A8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0" y="1133856"/>
            <a:ext cx="10692765" cy="15240"/>
          </a:xfrm>
          <a:custGeom>
            <a:avLst/>
            <a:gdLst/>
            <a:ahLst/>
            <a:cxnLst/>
            <a:rect l="l" t="t" r="r" b="b"/>
            <a:pathLst>
              <a:path w="10692765" h="15240">
                <a:moveTo>
                  <a:pt x="0" y="15239"/>
                </a:moveTo>
                <a:lnTo>
                  <a:pt x="10692385" y="15239"/>
                </a:lnTo>
                <a:lnTo>
                  <a:pt x="10692385" y="0"/>
                </a:lnTo>
                <a:lnTo>
                  <a:pt x="0" y="0"/>
                </a:lnTo>
                <a:lnTo>
                  <a:pt x="0" y="15239"/>
                </a:lnTo>
                <a:close/>
              </a:path>
            </a:pathLst>
          </a:custGeom>
          <a:solidFill>
            <a:srgbClr val="B3A8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0" y="1149096"/>
            <a:ext cx="10692765" cy="13970"/>
          </a:xfrm>
          <a:custGeom>
            <a:avLst/>
            <a:gdLst/>
            <a:ahLst/>
            <a:cxnLst/>
            <a:rect l="l" t="t" r="r" b="b"/>
            <a:pathLst>
              <a:path w="10692765" h="13969">
                <a:moveTo>
                  <a:pt x="0" y="13716"/>
                </a:moveTo>
                <a:lnTo>
                  <a:pt x="10692385" y="13716"/>
                </a:lnTo>
                <a:lnTo>
                  <a:pt x="10692385" y="0"/>
                </a:lnTo>
                <a:lnTo>
                  <a:pt x="0" y="0"/>
                </a:lnTo>
                <a:lnTo>
                  <a:pt x="0" y="13716"/>
                </a:lnTo>
                <a:close/>
              </a:path>
            </a:pathLst>
          </a:custGeom>
          <a:solidFill>
            <a:srgbClr val="B3A7C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0" y="1162812"/>
            <a:ext cx="10692765" cy="29209"/>
          </a:xfrm>
          <a:custGeom>
            <a:avLst/>
            <a:gdLst/>
            <a:ahLst/>
            <a:cxnLst/>
            <a:rect l="l" t="t" r="r" b="b"/>
            <a:pathLst>
              <a:path w="10692765" h="29209">
                <a:moveTo>
                  <a:pt x="0" y="28956"/>
                </a:moveTo>
                <a:lnTo>
                  <a:pt x="10692385" y="28956"/>
                </a:lnTo>
                <a:lnTo>
                  <a:pt x="10692385" y="0"/>
                </a:lnTo>
                <a:lnTo>
                  <a:pt x="0" y="0"/>
                </a:lnTo>
                <a:lnTo>
                  <a:pt x="0" y="28956"/>
                </a:lnTo>
                <a:close/>
              </a:path>
            </a:pathLst>
          </a:custGeom>
          <a:solidFill>
            <a:srgbClr val="B3A7C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0" y="1191768"/>
            <a:ext cx="10692765" cy="15240"/>
          </a:xfrm>
          <a:custGeom>
            <a:avLst/>
            <a:gdLst/>
            <a:ahLst/>
            <a:cxnLst/>
            <a:rect l="l" t="t" r="r" b="b"/>
            <a:pathLst>
              <a:path w="10692765" h="15240">
                <a:moveTo>
                  <a:pt x="0" y="15239"/>
                </a:moveTo>
                <a:lnTo>
                  <a:pt x="10692385" y="15239"/>
                </a:lnTo>
                <a:lnTo>
                  <a:pt x="10692385" y="0"/>
                </a:lnTo>
                <a:lnTo>
                  <a:pt x="0" y="0"/>
                </a:lnTo>
                <a:lnTo>
                  <a:pt x="0" y="15239"/>
                </a:lnTo>
                <a:close/>
              </a:path>
            </a:pathLst>
          </a:custGeom>
          <a:solidFill>
            <a:srgbClr val="B3A5C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0" y="1207008"/>
            <a:ext cx="10692765" cy="13970"/>
          </a:xfrm>
          <a:custGeom>
            <a:avLst/>
            <a:gdLst/>
            <a:ahLst/>
            <a:cxnLst/>
            <a:rect l="l" t="t" r="r" b="b"/>
            <a:pathLst>
              <a:path w="10692765" h="13969">
                <a:moveTo>
                  <a:pt x="0" y="13716"/>
                </a:moveTo>
                <a:lnTo>
                  <a:pt x="10692385" y="13716"/>
                </a:lnTo>
                <a:lnTo>
                  <a:pt x="10692385" y="0"/>
                </a:lnTo>
                <a:lnTo>
                  <a:pt x="0" y="0"/>
                </a:lnTo>
                <a:lnTo>
                  <a:pt x="0" y="13716"/>
                </a:lnTo>
                <a:close/>
              </a:path>
            </a:pathLst>
          </a:custGeom>
          <a:solidFill>
            <a:srgbClr val="B1A5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0" y="1220724"/>
            <a:ext cx="10692765" cy="29209"/>
          </a:xfrm>
          <a:custGeom>
            <a:avLst/>
            <a:gdLst/>
            <a:ahLst/>
            <a:cxnLst/>
            <a:rect l="l" t="t" r="r" b="b"/>
            <a:pathLst>
              <a:path w="10692765" h="29209">
                <a:moveTo>
                  <a:pt x="0" y="28955"/>
                </a:moveTo>
                <a:lnTo>
                  <a:pt x="10692385" y="28955"/>
                </a:lnTo>
                <a:lnTo>
                  <a:pt x="10692385" y="0"/>
                </a:lnTo>
                <a:lnTo>
                  <a:pt x="0" y="0"/>
                </a:lnTo>
                <a:lnTo>
                  <a:pt x="0" y="28955"/>
                </a:lnTo>
                <a:close/>
              </a:path>
            </a:pathLst>
          </a:custGeom>
          <a:solidFill>
            <a:srgbClr val="B1A5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0" y="1249680"/>
            <a:ext cx="10692765" cy="13970"/>
          </a:xfrm>
          <a:custGeom>
            <a:avLst/>
            <a:gdLst/>
            <a:ahLst/>
            <a:cxnLst/>
            <a:rect l="l" t="t" r="r" b="b"/>
            <a:pathLst>
              <a:path w="10692765" h="13969">
                <a:moveTo>
                  <a:pt x="0" y="13716"/>
                </a:moveTo>
                <a:lnTo>
                  <a:pt x="10692385" y="13716"/>
                </a:lnTo>
                <a:lnTo>
                  <a:pt x="10692385" y="0"/>
                </a:lnTo>
                <a:lnTo>
                  <a:pt x="0" y="0"/>
                </a:lnTo>
                <a:lnTo>
                  <a:pt x="0" y="13716"/>
                </a:lnTo>
                <a:close/>
              </a:path>
            </a:pathLst>
          </a:custGeom>
          <a:solidFill>
            <a:srgbClr val="B1A3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0" y="1263396"/>
            <a:ext cx="10692765" cy="15240"/>
          </a:xfrm>
          <a:custGeom>
            <a:avLst/>
            <a:gdLst/>
            <a:ahLst/>
            <a:cxnLst/>
            <a:rect l="l" t="t" r="r" b="b"/>
            <a:pathLst>
              <a:path w="10692765" h="15240">
                <a:moveTo>
                  <a:pt x="0" y="15240"/>
                </a:moveTo>
                <a:lnTo>
                  <a:pt x="10692385" y="15240"/>
                </a:lnTo>
                <a:lnTo>
                  <a:pt x="10692385" y="0"/>
                </a:lnTo>
                <a:lnTo>
                  <a:pt x="0" y="0"/>
                </a:lnTo>
                <a:lnTo>
                  <a:pt x="0" y="15240"/>
                </a:lnTo>
                <a:close/>
              </a:path>
            </a:pathLst>
          </a:custGeom>
          <a:solidFill>
            <a:srgbClr val="B1A3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0" y="1278636"/>
            <a:ext cx="10692765" cy="29209"/>
          </a:xfrm>
          <a:custGeom>
            <a:avLst/>
            <a:gdLst/>
            <a:ahLst/>
            <a:cxnLst/>
            <a:rect l="l" t="t" r="r" b="b"/>
            <a:pathLst>
              <a:path w="10692765" h="29209">
                <a:moveTo>
                  <a:pt x="0" y="28955"/>
                </a:moveTo>
                <a:lnTo>
                  <a:pt x="10692385" y="28955"/>
                </a:lnTo>
                <a:lnTo>
                  <a:pt x="10692385" y="0"/>
                </a:lnTo>
                <a:lnTo>
                  <a:pt x="0" y="0"/>
                </a:lnTo>
                <a:lnTo>
                  <a:pt x="0" y="28955"/>
                </a:lnTo>
                <a:close/>
              </a:path>
            </a:pathLst>
          </a:custGeom>
          <a:solidFill>
            <a:srgbClr val="B1A3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0" y="1307591"/>
            <a:ext cx="10692765" cy="29209"/>
          </a:xfrm>
          <a:custGeom>
            <a:avLst/>
            <a:gdLst/>
            <a:ahLst/>
            <a:cxnLst/>
            <a:rect l="l" t="t" r="r" b="b"/>
            <a:pathLst>
              <a:path w="10692765" h="29209">
                <a:moveTo>
                  <a:pt x="0" y="28956"/>
                </a:moveTo>
                <a:lnTo>
                  <a:pt x="10692385" y="28956"/>
                </a:lnTo>
                <a:lnTo>
                  <a:pt x="10692385" y="0"/>
                </a:lnTo>
                <a:lnTo>
                  <a:pt x="0" y="0"/>
                </a:lnTo>
                <a:lnTo>
                  <a:pt x="0" y="28956"/>
                </a:lnTo>
                <a:close/>
              </a:path>
            </a:pathLst>
          </a:custGeom>
          <a:solidFill>
            <a:srgbClr val="AFA1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0" y="1336548"/>
            <a:ext cx="10692765" cy="29209"/>
          </a:xfrm>
          <a:custGeom>
            <a:avLst/>
            <a:gdLst/>
            <a:ahLst/>
            <a:cxnLst/>
            <a:rect l="l" t="t" r="r" b="b"/>
            <a:pathLst>
              <a:path w="10692765" h="29209">
                <a:moveTo>
                  <a:pt x="0" y="28955"/>
                </a:moveTo>
                <a:lnTo>
                  <a:pt x="10692385" y="28955"/>
                </a:lnTo>
                <a:lnTo>
                  <a:pt x="10692385" y="0"/>
                </a:lnTo>
                <a:lnTo>
                  <a:pt x="0" y="0"/>
                </a:lnTo>
                <a:lnTo>
                  <a:pt x="0" y="28955"/>
                </a:lnTo>
                <a:close/>
              </a:path>
            </a:pathLst>
          </a:custGeom>
          <a:solidFill>
            <a:srgbClr val="AFA1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0" y="1365504"/>
            <a:ext cx="10692765" cy="13970"/>
          </a:xfrm>
          <a:custGeom>
            <a:avLst/>
            <a:gdLst/>
            <a:ahLst/>
            <a:cxnLst/>
            <a:rect l="l" t="t" r="r" b="b"/>
            <a:pathLst>
              <a:path w="10692765" h="13969">
                <a:moveTo>
                  <a:pt x="0" y="13716"/>
                </a:moveTo>
                <a:lnTo>
                  <a:pt x="10692385" y="13716"/>
                </a:lnTo>
                <a:lnTo>
                  <a:pt x="10692385" y="0"/>
                </a:lnTo>
                <a:lnTo>
                  <a:pt x="0" y="0"/>
                </a:lnTo>
                <a:lnTo>
                  <a:pt x="0" y="13716"/>
                </a:lnTo>
                <a:close/>
              </a:path>
            </a:pathLst>
          </a:custGeom>
          <a:solidFill>
            <a:srgbClr val="AFA0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0" y="1379220"/>
            <a:ext cx="10692765" cy="15240"/>
          </a:xfrm>
          <a:custGeom>
            <a:avLst/>
            <a:gdLst/>
            <a:ahLst/>
            <a:cxnLst/>
            <a:rect l="l" t="t" r="r" b="b"/>
            <a:pathLst>
              <a:path w="10692765" h="15240">
                <a:moveTo>
                  <a:pt x="0" y="15239"/>
                </a:moveTo>
                <a:lnTo>
                  <a:pt x="10692385" y="15239"/>
                </a:lnTo>
                <a:lnTo>
                  <a:pt x="10692385" y="0"/>
                </a:lnTo>
                <a:lnTo>
                  <a:pt x="0" y="0"/>
                </a:lnTo>
                <a:lnTo>
                  <a:pt x="0" y="15239"/>
                </a:lnTo>
                <a:close/>
              </a:path>
            </a:pathLst>
          </a:custGeom>
          <a:solidFill>
            <a:srgbClr val="AEA0C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0" y="1394459"/>
            <a:ext cx="10692765" cy="43180"/>
          </a:xfrm>
          <a:custGeom>
            <a:avLst/>
            <a:gdLst/>
            <a:ahLst/>
            <a:cxnLst/>
            <a:rect l="l" t="t" r="r" b="b"/>
            <a:pathLst>
              <a:path w="10692765" h="43180">
                <a:moveTo>
                  <a:pt x="0" y="42672"/>
                </a:moveTo>
                <a:lnTo>
                  <a:pt x="10692385" y="42672"/>
                </a:lnTo>
                <a:lnTo>
                  <a:pt x="10692385" y="0"/>
                </a:lnTo>
                <a:lnTo>
                  <a:pt x="0" y="0"/>
                </a:lnTo>
                <a:lnTo>
                  <a:pt x="0" y="42672"/>
                </a:lnTo>
                <a:close/>
              </a:path>
            </a:pathLst>
          </a:custGeom>
          <a:solidFill>
            <a:srgbClr val="AE9EC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0" y="1437132"/>
            <a:ext cx="10692765" cy="43180"/>
          </a:xfrm>
          <a:custGeom>
            <a:avLst/>
            <a:gdLst/>
            <a:ahLst/>
            <a:cxnLst/>
            <a:rect l="l" t="t" r="r" b="b"/>
            <a:pathLst>
              <a:path w="10692765" h="43180">
                <a:moveTo>
                  <a:pt x="0" y="42671"/>
                </a:moveTo>
                <a:lnTo>
                  <a:pt x="10692385" y="42671"/>
                </a:lnTo>
                <a:lnTo>
                  <a:pt x="10692385" y="0"/>
                </a:lnTo>
                <a:lnTo>
                  <a:pt x="0" y="0"/>
                </a:lnTo>
                <a:lnTo>
                  <a:pt x="0" y="42671"/>
                </a:lnTo>
                <a:close/>
              </a:path>
            </a:pathLst>
          </a:custGeom>
          <a:solidFill>
            <a:srgbClr val="AC9EC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0" y="1479804"/>
            <a:ext cx="10692765" cy="15240"/>
          </a:xfrm>
          <a:custGeom>
            <a:avLst/>
            <a:gdLst/>
            <a:ahLst/>
            <a:cxnLst/>
            <a:rect l="l" t="t" r="r" b="b"/>
            <a:pathLst>
              <a:path w="10692765" h="15240">
                <a:moveTo>
                  <a:pt x="0" y="15240"/>
                </a:moveTo>
                <a:lnTo>
                  <a:pt x="10692385" y="15240"/>
                </a:lnTo>
                <a:lnTo>
                  <a:pt x="10692385" y="0"/>
                </a:lnTo>
                <a:lnTo>
                  <a:pt x="0" y="0"/>
                </a:lnTo>
                <a:lnTo>
                  <a:pt x="0" y="15240"/>
                </a:lnTo>
                <a:close/>
              </a:path>
            </a:pathLst>
          </a:custGeom>
          <a:solidFill>
            <a:srgbClr val="AC9CC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0" y="1495044"/>
            <a:ext cx="10692765" cy="13970"/>
          </a:xfrm>
          <a:custGeom>
            <a:avLst/>
            <a:gdLst/>
            <a:ahLst/>
            <a:cxnLst/>
            <a:rect l="l" t="t" r="r" b="b"/>
            <a:pathLst>
              <a:path w="10692765" h="13969">
                <a:moveTo>
                  <a:pt x="0" y="13715"/>
                </a:moveTo>
                <a:lnTo>
                  <a:pt x="10692385" y="13715"/>
                </a:lnTo>
                <a:lnTo>
                  <a:pt x="10692385" y="0"/>
                </a:lnTo>
                <a:lnTo>
                  <a:pt x="0" y="0"/>
                </a:lnTo>
                <a:lnTo>
                  <a:pt x="0" y="13715"/>
                </a:lnTo>
                <a:close/>
              </a:path>
            </a:pathLst>
          </a:custGeom>
          <a:solidFill>
            <a:srgbClr val="AC9CB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0" y="1508760"/>
            <a:ext cx="10692765" cy="29209"/>
          </a:xfrm>
          <a:custGeom>
            <a:avLst/>
            <a:gdLst/>
            <a:ahLst/>
            <a:cxnLst/>
            <a:rect l="l" t="t" r="r" b="b"/>
            <a:pathLst>
              <a:path w="10692765" h="29209">
                <a:moveTo>
                  <a:pt x="0" y="28956"/>
                </a:moveTo>
                <a:lnTo>
                  <a:pt x="10692385" y="28956"/>
                </a:lnTo>
                <a:lnTo>
                  <a:pt x="10692385" y="0"/>
                </a:lnTo>
                <a:lnTo>
                  <a:pt x="0" y="0"/>
                </a:lnTo>
                <a:lnTo>
                  <a:pt x="0" y="28956"/>
                </a:lnTo>
                <a:close/>
              </a:path>
            </a:pathLst>
          </a:custGeom>
          <a:solidFill>
            <a:srgbClr val="AA9CB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0" y="1537716"/>
            <a:ext cx="10692765" cy="15240"/>
          </a:xfrm>
          <a:custGeom>
            <a:avLst/>
            <a:gdLst/>
            <a:ahLst/>
            <a:cxnLst/>
            <a:rect l="l" t="t" r="r" b="b"/>
            <a:pathLst>
              <a:path w="10692765" h="15240">
                <a:moveTo>
                  <a:pt x="0" y="15239"/>
                </a:moveTo>
                <a:lnTo>
                  <a:pt x="10692385" y="15239"/>
                </a:lnTo>
                <a:lnTo>
                  <a:pt x="10692385" y="0"/>
                </a:lnTo>
                <a:lnTo>
                  <a:pt x="0" y="0"/>
                </a:lnTo>
                <a:lnTo>
                  <a:pt x="0" y="15239"/>
                </a:lnTo>
                <a:close/>
              </a:path>
            </a:pathLst>
          </a:custGeom>
          <a:solidFill>
            <a:srgbClr val="AA9AB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0" y="1552955"/>
            <a:ext cx="10692765" cy="13970"/>
          </a:xfrm>
          <a:custGeom>
            <a:avLst/>
            <a:gdLst/>
            <a:ahLst/>
            <a:cxnLst/>
            <a:rect l="l" t="t" r="r" b="b"/>
            <a:pathLst>
              <a:path w="10692765" h="13969">
                <a:moveTo>
                  <a:pt x="0" y="13716"/>
                </a:moveTo>
                <a:lnTo>
                  <a:pt x="10692385" y="13716"/>
                </a:lnTo>
                <a:lnTo>
                  <a:pt x="10692385" y="0"/>
                </a:lnTo>
                <a:lnTo>
                  <a:pt x="0" y="0"/>
                </a:lnTo>
                <a:lnTo>
                  <a:pt x="0" y="13716"/>
                </a:lnTo>
                <a:close/>
              </a:path>
            </a:pathLst>
          </a:custGeom>
          <a:solidFill>
            <a:srgbClr val="AA9AB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0" y="1566672"/>
            <a:ext cx="10692765" cy="29209"/>
          </a:xfrm>
          <a:custGeom>
            <a:avLst/>
            <a:gdLst/>
            <a:ahLst/>
            <a:cxnLst/>
            <a:rect l="l" t="t" r="r" b="b"/>
            <a:pathLst>
              <a:path w="10692765" h="29209">
                <a:moveTo>
                  <a:pt x="0" y="28956"/>
                </a:moveTo>
                <a:lnTo>
                  <a:pt x="10692385" y="28956"/>
                </a:lnTo>
                <a:lnTo>
                  <a:pt x="10692385" y="0"/>
                </a:lnTo>
                <a:lnTo>
                  <a:pt x="0" y="0"/>
                </a:lnTo>
                <a:lnTo>
                  <a:pt x="0" y="28956"/>
                </a:lnTo>
                <a:close/>
              </a:path>
            </a:pathLst>
          </a:custGeom>
          <a:solidFill>
            <a:srgbClr val="AA9AB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0" y="1595628"/>
            <a:ext cx="10692765" cy="15240"/>
          </a:xfrm>
          <a:custGeom>
            <a:avLst/>
            <a:gdLst/>
            <a:ahLst/>
            <a:cxnLst/>
            <a:rect l="l" t="t" r="r" b="b"/>
            <a:pathLst>
              <a:path w="10692765" h="15240">
                <a:moveTo>
                  <a:pt x="0" y="15239"/>
                </a:moveTo>
                <a:lnTo>
                  <a:pt x="10692385" y="15239"/>
                </a:lnTo>
                <a:lnTo>
                  <a:pt x="10692385" y="0"/>
                </a:lnTo>
                <a:lnTo>
                  <a:pt x="0" y="0"/>
                </a:lnTo>
                <a:lnTo>
                  <a:pt x="0" y="15239"/>
                </a:lnTo>
                <a:close/>
              </a:path>
            </a:pathLst>
          </a:custGeom>
          <a:solidFill>
            <a:srgbClr val="A899B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0" y="1610868"/>
            <a:ext cx="10692765" cy="13970"/>
          </a:xfrm>
          <a:custGeom>
            <a:avLst/>
            <a:gdLst/>
            <a:ahLst/>
            <a:cxnLst/>
            <a:rect l="l" t="t" r="r" b="b"/>
            <a:pathLst>
              <a:path w="10692765" h="13969">
                <a:moveTo>
                  <a:pt x="0" y="13716"/>
                </a:moveTo>
                <a:lnTo>
                  <a:pt x="10692385" y="13716"/>
                </a:lnTo>
                <a:lnTo>
                  <a:pt x="10692385" y="0"/>
                </a:lnTo>
                <a:lnTo>
                  <a:pt x="0" y="0"/>
                </a:lnTo>
                <a:lnTo>
                  <a:pt x="0" y="13716"/>
                </a:lnTo>
                <a:close/>
              </a:path>
            </a:pathLst>
          </a:custGeom>
          <a:solidFill>
            <a:srgbClr val="A899B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0" y="1624584"/>
            <a:ext cx="10692765" cy="29209"/>
          </a:xfrm>
          <a:custGeom>
            <a:avLst/>
            <a:gdLst/>
            <a:ahLst/>
            <a:cxnLst/>
            <a:rect l="l" t="t" r="r" b="b"/>
            <a:pathLst>
              <a:path w="10692765" h="29210">
                <a:moveTo>
                  <a:pt x="0" y="28956"/>
                </a:moveTo>
                <a:lnTo>
                  <a:pt x="10692385" y="28956"/>
                </a:lnTo>
                <a:lnTo>
                  <a:pt x="10692385" y="0"/>
                </a:lnTo>
                <a:lnTo>
                  <a:pt x="0" y="0"/>
                </a:lnTo>
                <a:lnTo>
                  <a:pt x="0" y="28956"/>
                </a:lnTo>
                <a:close/>
              </a:path>
            </a:pathLst>
          </a:custGeom>
          <a:solidFill>
            <a:srgbClr val="A897B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0" y="1653540"/>
            <a:ext cx="10692765" cy="13970"/>
          </a:xfrm>
          <a:custGeom>
            <a:avLst/>
            <a:gdLst/>
            <a:ahLst/>
            <a:cxnLst/>
            <a:rect l="l" t="t" r="r" b="b"/>
            <a:pathLst>
              <a:path w="10692765" h="13969">
                <a:moveTo>
                  <a:pt x="0" y="13715"/>
                </a:moveTo>
                <a:lnTo>
                  <a:pt x="10692385" y="13715"/>
                </a:lnTo>
                <a:lnTo>
                  <a:pt x="10692385" y="0"/>
                </a:lnTo>
                <a:lnTo>
                  <a:pt x="0" y="0"/>
                </a:lnTo>
                <a:lnTo>
                  <a:pt x="0" y="13715"/>
                </a:lnTo>
                <a:close/>
              </a:path>
            </a:pathLst>
          </a:custGeom>
          <a:solidFill>
            <a:srgbClr val="A897B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0" y="1667255"/>
            <a:ext cx="10692765" cy="15240"/>
          </a:xfrm>
          <a:custGeom>
            <a:avLst/>
            <a:gdLst/>
            <a:ahLst/>
            <a:cxnLst/>
            <a:rect l="l" t="t" r="r" b="b"/>
            <a:pathLst>
              <a:path w="10692765" h="15239">
                <a:moveTo>
                  <a:pt x="0" y="15240"/>
                </a:moveTo>
                <a:lnTo>
                  <a:pt x="10692385" y="15240"/>
                </a:lnTo>
                <a:lnTo>
                  <a:pt x="10692385" y="0"/>
                </a:lnTo>
                <a:lnTo>
                  <a:pt x="0" y="0"/>
                </a:lnTo>
                <a:lnTo>
                  <a:pt x="0" y="15240"/>
                </a:lnTo>
                <a:close/>
              </a:path>
            </a:pathLst>
          </a:custGeom>
          <a:solidFill>
            <a:srgbClr val="A797B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0" y="1682496"/>
            <a:ext cx="10692765" cy="13970"/>
          </a:xfrm>
          <a:custGeom>
            <a:avLst/>
            <a:gdLst/>
            <a:ahLst/>
            <a:cxnLst/>
            <a:rect l="l" t="t" r="r" b="b"/>
            <a:pathLst>
              <a:path w="10692765" h="13969">
                <a:moveTo>
                  <a:pt x="0" y="13715"/>
                </a:moveTo>
                <a:lnTo>
                  <a:pt x="10692385" y="13715"/>
                </a:lnTo>
                <a:lnTo>
                  <a:pt x="10692385" y="0"/>
                </a:lnTo>
                <a:lnTo>
                  <a:pt x="0" y="0"/>
                </a:lnTo>
                <a:lnTo>
                  <a:pt x="0" y="13715"/>
                </a:lnTo>
                <a:close/>
              </a:path>
            </a:pathLst>
          </a:custGeom>
          <a:solidFill>
            <a:srgbClr val="A795B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0" y="772667"/>
            <a:ext cx="10692765" cy="927100"/>
          </a:xfrm>
          <a:custGeom>
            <a:avLst/>
            <a:gdLst/>
            <a:ahLst/>
            <a:cxnLst/>
            <a:rect l="l" t="t" r="r" b="b"/>
            <a:pathLst>
              <a:path w="10692765" h="927100">
                <a:moveTo>
                  <a:pt x="3048" y="923544"/>
                </a:moveTo>
                <a:lnTo>
                  <a:pt x="0" y="920496"/>
                </a:lnTo>
                <a:lnTo>
                  <a:pt x="0" y="0"/>
                </a:lnTo>
                <a:lnTo>
                  <a:pt x="10692384" y="0"/>
                </a:lnTo>
                <a:lnTo>
                  <a:pt x="3048" y="0"/>
                </a:lnTo>
                <a:lnTo>
                  <a:pt x="0" y="3048"/>
                </a:lnTo>
                <a:lnTo>
                  <a:pt x="3048" y="3048"/>
                </a:lnTo>
                <a:lnTo>
                  <a:pt x="3048" y="923544"/>
                </a:lnTo>
                <a:close/>
              </a:path>
              <a:path w="10692765" h="927100">
                <a:moveTo>
                  <a:pt x="3048" y="3048"/>
                </a:moveTo>
                <a:lnTo>
                  <a:pt x="0" y="3048"/>
                </a:lnTo>
                <a:lnTo>
                  <a:pt x="3048" y="0"/>
                </a:lnTo>
                <a:lnTo>
                  <a:pt x="3048" y="3048"/>
                </a:lnTo>
                <a:close/>
              </a:path>
              <a:path w="10692765" h="927100">
                <a:moveTo>
                  <a:pt x="10689336" y="3048"/>
                </a:moveTo>
                <a:lnTo>
                  <a:pt x="3048" y="3048"/>
                </a:lnTo>
                <a:lnTo>
                  <a:pt x="3048" y="0"/>
                </a:lnTo>
                <a:lnTo>
                  <a:pt x="10689336" y="0"/>
                </a:lnTo>
                <a:lnTo>
                  <a:pt x="10689336" y="3048"/>
                </a:lnTo>
                <a:close/>
              </a:path>
              <a:path w="10692765" h="927100">
                <a:moveTo>
                  <a:pt x="10689336" y="923544"/>
                </a:moveTo>
                <a:lnTo>
                  <a:pt x="10689336" y="0"/>
                </a:lnTo>
                <a:lnTo>
                  <a:pt x="10692384" y="3048"/>
                </a:lnTo>
                <a:lnTo>
                  <a:pt x="10692384" y="920496"/>
                </a:lnTo>
                <a:lnTo>
                  <a:pt x="10689336" y="923544"/>
                </a:lnTo>
                <a:close/>
              </a:path>
              <a:path w="10692765" h="927100">
                <a:moveTo>
                  <a:pt x="10692384" y="3048"/>
                </a:moveTo>
                <a:lnTo>
                  <a:pt x="10689336" y="0"/>
                </a:lnTo>
                <a:lnTo>
                  <a:pt x="10692384" y="0"/>
                </a:lnTo>
                <a:lnTo>
                  <a:pt x="10692384" y="3048"/>
                </a:lnTo>
                <a:close/>
              </a:path>
              <a:path w="10692765" h="927100">
                <a:moveTo>
                  <a:pt x="10692384" y="926592"/>
                </a:moveTo>
                <a:lnTo>
                  <a:pt x="0" y="926592"/>
                </a:lnTo>
                <a:lnTo>
                  <a:pt x="0" y="920496"/>
                </a:lnTo>
                <a:lnTo>
                  <a:pt x="3048" y="923544"/>
                </a:lnTo>
                <a:lnTo>
                  <a:pt x="10692384" y="923544"/>
                </a:lnTo>
                <a:lnTo>
                  <a:pt x="10692384" y="926592"/>
                </a:lnTo>
                <a:close/>
              </a:path>
              <a:path w="10692765" h="927100">
                <a:moveTo>
                  <a:pt x="10689336" y="923544"/>
                </a:moveTo>
                <a:lnTo>
                  <a:pt x="3048" y="923544"/>
                </a:lnTo>
                <a:lnTo>
                  <a:pt x="3048" y="920496"/>
                </a:lnTo>
                <a:lnTo>
                  <a:pt x="10689336" y="920496"/>
                </a:lnTo>
                <a:lnTo>
                  <a:pt x="10689336" y="923544"/>
                </a:lnTo>
                <a:close/>
              </a:path>
              <a:path w="10692765" h="927100">
                <a:moveTo>
                  <a:pt x="10692384" y="923544"/>
                </a:moveTo>
                <a:lnTo>
                  <a:pt x="10689336" y="923544"/>
                </a:lnTo>
                <a:lnTo>
                  <a:pt x="10692384" y="920496"/>
                </a:lnTo>
                <a:lnTo>
                  <a:pt x="10692384" y="923544"/>
                </a:lnTo>
                <a:close/>
              </a:path>
            </a:pathLst>
          </a:custGeom>
          <a:solidFill>
            <a:srgbClr val="8064A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 txBox="1">
            <a:spLocks noGrp="1"/>
          </p:cNvSpPr>
          <p:nvPr>
            <p:ph type="title"/>
          </p:nvPr>
        </p:nvSpPr>
        <p:spPr>
          <a:xfrm>
            <a:off x="196849" y="920410"/>
            <a:ext cx="10299065" cy="387798"/>
          </a:xfrm>
          <a:prstGeom prst="rect">
            <a:avLst/>
          </a:prstGeom>
          <a:solidFill>
            <a:srgbClr val="B1A3C3"/>
          </a:solidFill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ts val="2785"/>
              </a:lnSpc>
            </a:pPr>
            <a:r>
              <a:rPr lang="ru-RU" spc="-15" dirty="0" err="1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Гранти</a:t>
            </a:r>
            <a:r>
              <a:rPr lang="ru-RU" spc="-15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 </a:t>
            </a:r>
            <a:r>
              <a:rPr lang="ru-RU" spc="-15" dirty="0" err="1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Вишеградського</a:t>
            </a:r>
            <a:r>
              <a:rPr lang="ru-RU" spc="-15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 фонду</a:t>
            </a:r>
            <a:endParaRPr lang="ru-RU" spc="-15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008" y="1952625"/>
            <a:ext cx="238125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639" y="3608387"/>
            <a:ext cx="2495061" cy="16346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0" name="object 47"/>
          <p:cNvSpPr txBox="1"/>
          <p:nvPr/>
        </p:nvSpPr>
        <p:spPr>
          <a:xfrm>
            <a:off x="3832469" y="1708843"/>
            <a:ext cx="6400800" cy="3771545"/>
          </a:xfrm>
          <a:prstGeom prst="rect">
            <a:avLst/>
          </a:prstGeom>
        </p:spPr>
        <p:txBody>
          <a:bodyPr vert="horz" wrap="square" lIns="0" tIns="41910" rIns="0" bIns="0" rtlCol="0">
            <a:spAutoFit/>
          </a:bodyPr>
          <a:lstStyle/>
          <a:p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Напрями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підтримки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Від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невеликих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транскордонних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проектів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які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прагнуть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покращити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взаєморозуміння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у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прикордонних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районах, до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багатосторонніх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ініціатив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які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потенційно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можуть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принести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користь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у сферах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ru-RU" sz="1600" i="1" dirty="0">
                <a:latin typeface="Times New Roman" pitchFamily="18" charset="0"/>
                <a:cs typeface="Times New Roman" pitchFamily="18" charset="0"/>
              </a:rPr>
              <a:t>Культура та </a:t>
            </a:r>
            <a:r>
              <a:rPr lang="ru-RU" sz="1600" i="1" dirty="0" err="1">
                <a:latin typeface="Times New Roman" pitchFamily="18" charset="0"/>
                <a:cs typeface="Times New Roman" pitchFamily="18" charset="0"/>
              </a:rPr>
              <a:t>спільна</a:t>
            </a:r>
            <a:r>
              <a:rPr lang="ru-RU" sz="16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i="1" dirty="0" err="1">
                <a:latin typeface="Times New Roman" pitchFamily="18" charset="0"/>
                <a:cs typeface="Times New Roman" pitchFamily="18" charset="0"/>
              </a:rPr>
              <a:t>ідентичність</a:t>
            </a:r>
            <a:endParaRPr lang="ru-RU" sz="1600" i="1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ru-RU" sz="1600" i="1" dirty="0" err="1" smtClean="0">
                <a:latin typeface="Times New Roman" pitchFamily="18" charset="0"/>
                <a:cs typeface="Times New Roman" pitchFamily="18" charset="0"/>
              </a:rPr>
              <a:t>Освіта</a:t>
            </a:r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i="1" dirty="0">
                <a:latin typeface="Times New Roman" pitchFamily="18" charset="0"/>
                <a:cs typeface="Times New Roman" pitchFamily="18" charset="0"/>
              </a:rPr>
              <a:t>та </a:t>
            </a:r>
            <a:r>
              <a:rPr lang="ru-RU" sz="1600" i="1" dirty="0" err="1">
                <a:latin typeface="Times New Roman" pitchFamily="18" charset="0"/>
                <a:cs typeface="Times New Roman" pitchFamily="18" charset="0"/>
              </a:rPr>
              <a:t>розвиток</a:t>
            </a:r>
            <a:r>
              <a:rPr lang="ru-RU" sz="16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i="1" dirty="0" err="1">
                <a:latin typeface="Times New Roman" pitchFamily="18" charset="0"/>
                <a:cs typeface="Times New Roman" pitchFamily="18" charset="0"/>
              </a:rPr>
              <a:t>потенціалу</a:t>
            </a:r>
            <a:endParaRPr lang="ru-RU" sz="1600" i="1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ru-RU" sz="1600" i="1" dirty="0" err="1" smtClean="0">
                <a:latin typeface="Times New Roman" pitchFamily="18" charset="0"/>
                <a:cs typeface="Times New Roman" pitchFamily="18" charset="0"/>
              </a:rPr>
              <a:t>Інновації</a:t>
            </a:r>
            <a:r>
              <a:rPr lang="ru-RU" sz="1600" i="1" dirty="0">
                <a:latin typeface="Times New Roman" pitchFamily="18" charset="0"/>
                <a:cs typeface="Times New Roman" pitchFamily="18" charset="0"/>
              </a:rPr>
              <a:t>, НДДКР, </a:t>
            </a:r>
            <a:r>
              <a:rPr lang="ru-RU" sz="1600" i="1" dirty="0" err="1">
                <a:latin typeface="Times New Roman" pitchFamily="18" charset="0"/>
                <a:cs typeface="Times New Roman" pitchFamily="18" charset="0"/>
              </a:rPr>
              <a:t>підприємництво</a:t>
            </a:r>
            <a:endParaRPr lang="ru-RU" sz="1600" i="1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ru-RU" sz="1600" i="1" dirty="0" err="1" smtClean="0">
                <a:latin typeface="Times New Roman" pitchFamily="18" charset="0"/>
                <a:cs typeface="Times New Roman" pitchFamily="18" charset="0"/>
              </a:rPr>
              <a:t>Демократичні</a:t>
            </a:r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i="1" dirty="0" err="1">
                <a:latin typeface="Times New Roman" pitchFamily="18" charset="0"/>
                <a:cs typeface="Times New Roman" pitchFamily="18" charset="0"/>
              </a:rPr>
              <a:t>цінності</a:t>
            </a:r>
            <a:r>
              <a:rPr lang="ru-RU" sz="1600" i="1" dirty="0"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sz="1600" i="1" dirty="0" err="1">
                <a:latin typeface="Times New Roman" pitchFamily="18" charset="0"/>
                <a:cs typeface="Times New Roman" pitchFamily="18" charset="0"/>
              </a:rPr>
              <a:t>медіа</a:t>
            </a:r>
            <a:endParaRPr lang="ru-RU" sz="1600" i="1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ru-RU" sz="1600" i="1" dirty="0" err="1" smtClean="0">
                <a:latin typeface="Times New Roman" pitchFamily="18" charset="0"/>
                <a:cs typeface="Times New Roman" pitchFamily="18" charset="0"/>
              </a:rPr>
              <a:t>Державна</a:t>
            </a:r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i="1" dirty="0" err="1">
                <a:latin typeface="Times New Roman" pitchFamily="18" charset="0"/>
                <a:cs typeface="Times New Roman" pitchFamily="18" charset="0"/>
              </a:rPr>
              <a:t>політика</a:t>
            </a:r>
            <a:r>
              <a:rPr lang="ru-RU" sz="1600" i="1" dirty="0"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sz="1600" i="1" dirty="0" err="1">
                <a:latin typeface="Times New Roman" pitchFamily="18" charset="0"/>
                <a:cs typeface="Times New Roman" pitchFamily="18" charset="0"/>
              </a:rPr>
              <a:t>інституційне</a:t>
            </a:r>
            <a:r>
              <a:rPr lang="ru-RU" sz="1600" i="1" dirty="0">
                <a:latin typeface="Times New Roman" pitchFamily="18" charset="0"/>
                <a:cs typeface="Times New Roman" pitchFamily="18" charset="0"/>
              </a:rPr>
              <a:t> партнерство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600" i="1" dirty="0" err="1" smtClean="0">
                <a:latin typeface="Times New Roman" pitchFamily="18" charset="0"/>
                <a:cs typeface="Times New Roman" pitchFamily="18" charset="0"/>
              </a:rPr>
              <a:t>Регіональний</a:t>
            </a:r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i="1" dirty="0" err="1">
                <a:latin typeface="Times New Roman" pitchFamily="18" charset="0"/>
                <a:cs typeface="Times New Roman" pitchFamily="18" charset="0"/>
              </a:rPr>
              <a:t>розвиток</a:t>
            </a:r>
            <a:r>
              <a:rPr lang="ru-RU" sz="1600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i="1" dirty="0" err="1">
                <a:latin typeface="Times New Roman" pitchFamily="18" charset="0"/>
                <a:cs typeface="Times New Roman" pitchFamily="18" charset="0"/>
              </a:rPr>
              <a:t>навколишнє</a:t>
            </a:r>
            <a:r>
              <a:rPr lang="ru-RU" sz="16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i="1" dirty="0" err="1">
                <a:latin typeface="Times New Roman" pitchFamily="18" charset="0"/>
                <a:cs typeface="Times New Roman" pitchFamily="18" charset="0"/>
              </a:rPr>
              <a:t>середовище</a:t>
            </a:r>
            <a:r>
              <a:rPr lang="ru-RU" sz="1600" i="1" dirty="0">
                <a:latin typeface="Times New Roman" pitchFamily="18" charset="0"/>
                <a:cs typeface="Times New Roman" pitchFamily="18" charset="0"/>
              </a:rPr>
              <a:t>, туризм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600" i="1" dirty="0" err="1" smtClean="0">
                <a:latin typeface="Times New Roman" pitchFamily="18" charset="0"/>
                <a:cs typeface="Times New Roman" pitchFamily="18" charset="0"/>
              </a:rPr>
              <a:t>Соціальний</a:t>
            </a:r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i="1" dirty="0" err="1" smtClean="0">
                <a:latin typeface="Times New Roman" pitchFamily="18" charset="0"/>
                <a:cs typeface="Times New Roman" pitchFamily="18" charset="0"/>
              </a:rPr>
              <a:t>розвиток</a:t>
            </a:r>
            <a:endParaRPr lang="ru-RU" sz="1600" i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Ознайомитися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з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вимогами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конкурсу та подати свою заявку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можна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за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посиланням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i="1" dirty="0" smtClean="0">
                <a:latin typeface="Times New Roman" pitchFamily="18" charset="0"/>
                <a:cs typeface="Times New Roman" pitchFamily="18" charset="0"/>
                <a:hlinkClick r:id="rId5"/>
              </a:rPr>
              <a:t>https</a:t>
            </a:r>
            <a:r>
              <a:rPr lang="en-US" sz="1600" i="1" dirty="0">
                <a:latin typeface="Times New Roman" pitchFamily="18" charset="0"/>
                <a:cs typeface="Times New Roman" pitchFamily="18" charset="0"/>
                <a:hlinkClick r:id="rId5"/>
              </a:rPr>
              <a:t>://www.visegradfund.org/apply/grants/visegrad-grants</a:t>
            </a:r>
            <a:r>
              <a:rPr lang="en-US" sz="1600" i="1" dirty="0" smtClean="0">
                <a:latin typeface="Times New Roman" pitchFamily="18" charset="0"/>
                <a:cs typeface="Times New Roman" pitchFamily="18" charset="0"/>
                <a:hlinkClick r:id="rId5"/>
              </a:rPr>
              <a:t>/</a:t>
            </a:r>
            <a:r>
              <a:rPr lang="uk-UA" sz="16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i="1" dirty="0">
              <a:latin typeface="Times New Roman" pitchFamily="18" charset="0"/>
              <a:cs typeface="Times New Roman" pitchFamily="18" charset="0"/>
            </a:endParaRPr>
          </a:p>
          <a:p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pPr marL="12065" marR="351790" algn="just">
              <a:lnSpc>
                <a:spcPts val="1900"/>
              </a:lnSpc>
              <a:spcBef>
                <a:spcPts val="330"/>
              </a:spcBef>
              <a:tabLst>
                <a:tab pos="213995" algn="l"/>
              </a:tabLst>
            </a:pPr>
            <a:endParaRPr sz="175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9" name="Picture 5" descr="https://s3.eu-central-1.amazonaws.com/uploads.mangoweb.org/shared-prod/visegradfund.org/uploads/2018/05/grant-applicants-3-960x212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3077" y="4950321"/>
            <a:ext cx="4800600" cy="1060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9941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0" y="772667"/>
            <a:ext cx="10692765" cy="15240"/>
          </a:xfrm>
          <a:custGeom>
            <a:avLst/>
            <a:gdLst/>
            <a:ahLst/>
            <a:cxnLst/>
            <a:rect l="l" t="t" r="r" b="b"/>
            <a:pathLst>
              <a:path w="10692765" h="15240">
                <a:moveTo>
                  <a:pt x="0" y="15240"/>
                </a:moveTo>
                <a:lnTo>
                  <a:pt x="10692385" y="15240"/>
                </a:lnTo>
                <a:lnTo>
                  <a:pt x="10692385" y="0"/>
                </a:lnTo>
                <a:lnTo>
                  <a:pt x="0" y="0"/>
                </a:lnTo>
                <a:lnTo>
                  <a:pt x="0" y="15240"/>
                </a:lnTo>
                <a:close/>
              </a:path>
            </a:pathLst>
          </a:custGeom>
          <a:solidFill>
            <a:srgbClr val="BCB1C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787908"/>
            <a:ext cx="10692765" cy="15240"/>
          </a:xfrm>
          <a:custGeom>
            <a:avLst/>
            <a:gdLst/>
            <a:ahLst/>
            <a:cxnLst/>
            <a:rect l="l" t="t" r="r" b="b"/>
            <a:pathLst>
              <a:path w="10692765" h="15240">
                <a:moveTo>
                  <a:pt x="0" y="15239"/>
                </a:moveTo>
                <a:lnTo>
                  <a:pt x="10692385" y="15239"/>
                </a:lnTo>
                <a:lnTo>
                  <a:pt x="10692385" y="0"/>
                </a:lnTo>
                <a:lnTo>
                  <a:pt x="0" y="0"/>
                </a:lnTo>
                <a:lnTo>
                  <a:pt x="0" y="15239"/>
                </a:lnTo>
                <a:close/>
              </a:path>
            </a:pathLst>
          </a:custGeom>
          <a:solidFill>
            <a:srgbClr val="BCB1C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0" y="803148"/>
            <a:ext cx="10692765" cy="13970"/>
          </a:xfrm>
          <a:custGeom>
            <a:avLst/>
            <a:gdLst/>
            <a:ahLst/>
            <a:cxnLst/>
            <a:rect l="l" t="t" r="r" b="b"/>
            <a:pathLst>
              <a:path w="10692765" h="13969">
                <a:moveTo>
                  <a:pt x="0" y="13716"/>
                </a:moveTo>
                <a:lnTo>
                  <a:pt x="10692385" y="13716"/>
                </a:lnTo>
                <a:lnTo>
                  <a:pt x="10692385" y="0"/>
                </a:lnTo>
                <a:lnTo>
                  <a:pt x="0" y="0"/>
                </a:lnTo>
                <a:lnTo>
                  <a:pt x="0" y="13716"/>
                </a:lnTo>
                <a:close/>
              </a:path>
            </a:pathLst>
          </a:custGeom>
          <a:solidFill>
            <a:srgbClr val="BCB1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0" y="816864"/>
            <a:ext cx="10692765" cy="29209"/>
          </a:xfrm>
          <a:custGeom>
            <a:avLst/>
            <a:gdLst/>
            <a:ahLst/>
            <a:cxnLst/>
            <a:rect l="l" t="t" r="r" b="b"/>
            <a:pathLst>
              <a:path w="10692765" h="29209">
                <a:moveTo>
                  <a:pt x="0" y="28956"/>
                </a:moveTo>
                <a:lnTo>
                  <a:pt x="10692385" y="28956"/>
                </a:lnTo>
                <a:lnTo>
                  <a:pt x="10692385" y="0"/>
                </a:lnTo>
                <a:lnTo>
                  <a:pt x="0" y="0"/>
                </a:lnTo>
                <a:lnTo>
                  <a:pt x="0" y="28956"/>
                </a:lnTo>
                <a:close/>
              </a:path>
            </a:pathLst>
          </a:custGeom>
          <a:solidFill>
            <a:srgbClr val="BCAF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0" y="845820"/>
            <a:ext cx="10692765" cy="13970"/>
          </a:xfrm>
          <a:custGeom>
            <a:avLst/>
            <a:gdLst/>
            <a:ahLst/>
            <a:cxnLst/>
            <a:rect l="l" t="t" r="r" b="b"/>
            <a:pathLst>
              <a:path w="10692765" h="13969">
                <a:moveTo>
                  <a:pt x="0" y="13715"/>
                </a:moveTo>
                <a:lnTo>
                  <a:pt x="10692385" y="13715"/>
                </a:lnTo>
                <a:lnTo>
                  <a:pt x="10692385" y="0"/>
                </a:lnTo>
                <a:lnTo>
                  <a:pt x="0" y="0"/>
                </a:lnTo>
                <a:lnTo>
                  <a:pt x="0" y="13715"/>
                </a:lnTo>
                <a:close/>
              </a:path>
            </a:pathLst>
          </a:custGeom>
          <a:solidFill>
            <a:srgbClr val="BAAF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0" y="859536"/>
            <a:ext cx="10692765" cy="15240"/>
          </a:xfrm>
          <a:custGeom>
            <a:avLst/>
            <a:gdLst/>
            <a:ahLst/>
            <a:cxnLst/>
            <a:rect l="l" t="t" r="r" b="b"/>
            <a:pathLst>
              <a:path w="10692765" h="15240">
                <a:moveTo>
                  <a:pt x="0" y="15239"/>
                </a:moveTo>
                <a:lnTo>
                  <a:pt x="10692385" y="15239"/>
                </a:lnTo>
                <a:lnTo>
                  <a:pt x="10692385" y="0"/>
                </a:lnTo>
                <a:lnTo>
                  <a:pt x="0" y="0"/>
                </a:lnTo>
                <a:lnTo>
                  <a:pt x="0" y="15239"/>
                </a:lnTo>
                <a:close/>
              </a:path>
            </a:pathLst>
          </a:custGeom>
          <a:solidFill>
            <a:srgbClr val="BAAFC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0" y="874775"/>
            <a:ext cx="10692765" cy="29209"/>
          </a:xfrm>
          <a:custGeom>
            <a:avLst/>
            <a:gdLst/>
            <a:ahLst/>
            <a:cxnLst/>
            <a:rect l="l" t="t" r="r" b="b"/>
            <a:pathLst>
              <a:path w="10692765" h="29209">
                <a:moveTo>
                  <a:pt x="0" y="28956"/>
                </a:moveTo>
                <a:lnTo>
                  <a:pt x="10692385" y="28956"/>
                </a:lnTo>
                <a:lnTo>
                  <a:pt x="10692385" y="0"/>
                </a:lnTo>
                <a:lnTo>
                  <a:pt x="0" y="0"/>
                </a:lnTo>
                <a:lnTo>
                  <a:pt x="0" y="28956"/>
                </a:lnTo>
                <a:close/>
              </a:path>
            </a:pathLst>
          </a:custGeom>
          <a:solidFill>
            <a:srgbClr val="BAAFC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0" y="903732"/>
            <a:ext cx="10692765" cy="13970"/>
          </a:xfrm>
          <a:custGeom>
            <a:avLst/>
            <a:gdLst/>
            <a:ahLst/>
            <a:cxnLst/>
            <a:rect l="l" t="t" r="r" b="b"/>
            <a:pathLst>
              <a:path w="10692765" h="13969">
                <a:moveTo>
                  <a:pt x="0" y="13716"/>
                </a:moveTo>
                <a:lnTo>
                  <a:pt x="10692385" y="13716"/>
                </a:lnTo>
                <a:lnTo>
                  <a:pt x="10692385" y="0"/>
                </a:lnTo>
                <a:lnTo>
                  <a:pt x="0" y="0"/>
                </a:lnTo>
                <a:lnTo>
                  <a:pt x="0" y="13716"/>
                </a:lnTo>
                <a:close/>
              </a:path>
            </a:pathLst>
          </a:custGeom>
          <a:solidFill>
            <a:srgbClr val="BAAEC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0" y="917448"/>
            <a:ext cx="10692765" cy="15240"/>
          </a:xfrm>
          <a:custGeom>
            <a:avLst/>
            <a:gdLst/>
            <a:ahLst/>
            <a:cxnLst/>
            <a:rect l="l" t="t" r="r" b="b"/>
            <a:pathLst>
              <a:path w="10692765" h="15240">
                <a:moveTo>
                  <a:pt x="0" y="15239"/>
                </a:moveTo>
                <a:lnTo>
                  <a:pt x="10692385" y="15239"/>
                </a:lnTo>
                <a:lnTo>
                  <a:pt x="10692385" y="0"/>
                </a:lnTo>
                <a:lnTo>
                  <a:pt x="0" y="0"/>
                </a:lnTo>
                <a:lnTo>
                  <a:pt x="0" y="15239"/>
                </a:lnTo>
                <a:close/>
              </a:path>
            </a:pathLst>
          </a:custGeom>
          <a:solidFill>
            <a:srgbClr val="B8AEC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0" y="932688"/>
            <a:ext cx="10692765" cy="43180"/>
          </a:xfrm>
          <a:custGeom>
            <a:avLst/>
            <a:gdLst/>
            <a:ahLst/>
            <a:cxnLst/>
            <a:rect l="l" t="t" r="r" b="b"/>
            <a:pathLst>
              <a:path w="10692765" h="43180">
                <a:moveTo>
                  <a:pt x="0" y="42672"/>
                </a:moveTo>
                <a:lnTo>
                  <a:pt x="10692385" y="42672"/>
                </a:lnTo>
                <a:lnTo>
                  <a:pt x="10692385" y="0"/>
                </a:lnTo>
                <a:lnTo>
                  <a:pt x="0" y="0"/>
                </a:lnTo>
                <a:lnTo>
                  <a:pt x="0" y="42672"/>
                </a:lnTo>
                <a:close/>
              </a:path>
            </a:pathLst>
          </a:custGeom>
          <a:solidFill>
            <a:srgbClr val="B8ACC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0" y="975360"/>
            <a:ext cx="10692765" cy="44450"/>
          </a:xfrm>
          <a:custGeom>
            <a:avLst/>
            <a:gdLst/>
            <a:ahLst/>
            <a:cxnLst/>
            <a:rect l="l" t="t" r="r" b="b"/>
            <a:pathLst>
              <a:path w="10692765" h="44450">
                <a:moveTo>
                  <a:pt x="0" y="44195"/>
                </a:moveTo>
                <a:lnTo>
                  <a:pt x="10692385" y="44195"/>
                </a:lnTo>
                <a:lnTo>
                  <a:pt x="10692385" y="0"/>
                </a:lnTo>
                <a:lnTo>
                  <a:pt x="0" y="0"/>
                </a:lnTo>
                <a:lnTo>
                  <a:pt x="0" y="44195"/>
                </a:lnTo>
                <a:close/>
              </a:path>
            </a:pathLst>
          </a:custGeom>
          <a:solidFill>
            <a:srgbClr val="B8ACC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0" y="1019556"/>
            <a:ext cx="10692765" cy="27940"/>
          </a:xfrm>
          <a:custGeom>
            <a:avLst/>
            <a:gdLst/>
            <a:ahLst/>
            <a:cxnLst/>
            <a:rect l="l" t="t" r="r" b="b"/>
            <a:pathLst>
              <a:path w="10692765" h="27940">
                <a:moveTo>
                  <a:pt x="0" y="27431"/>
                </a:moveTo>
                <a:lnTo>
                  <a:pt x="10692385" y="27431"/>
                </a:lnTo>
                <a:lnTo>
                  <a:pt x="10692385" y="0"/>
                </a:lnTo>
                <a:lnTo>
                  <a:pt x="0" y="0"/>
                </a:lnTo>
                <a:lnTo>
                  <a:pt x="0" y="27431"/>
                </a:lnTo>
                <a:close/>
              </a:path>
            </a:pathLst>
          </a:custGeom>
          <a:solidFill>
            <a:srgbClr val="B6AAC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0" y="1046988"/>
            <a:ext cx="10692765" cy="29209"/>
          </a:xfrm>
          <a:custGeom>
            <a:avLst/>
            <a:gdLst/>
            <a:ahLst/>
            <a:cxnLst/>
            <a:rect l="l" t="t" r="r" b="b"/>
            <a:pathLst>
              <a:path w="10692765" h="29209">
                <a:moveTo>
                  <a:pt x="0" y="28956"/>
                </a:moveTo>
                <a:lnTo>
                  <a:pt x="10692385" y="28956"/>
                </a:lnTo>
                <a:lnTo>
                  <a:pt x="10692385" y="0"/>
                </a:lnTo>
                <a:lnTo>
                  <a:pt x="0" y="0"/>
                </a:lnTo>
                <a:lnTo>
                  <a:pt x="0" y="28956"/>
                </a:lnTo>
                <a:close/>
              </a:path>
            </a:pathLst>
          </a:custGeom>
          <a:solidFill>
            <a:srgbClr val="B6AA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0" y="1075944"/>
            <a:ext cx="10692765" cy="15240"/>
          </a:xfrm>
          <a:custGeom>
            <a:avLst/>
            <a:gdLst/>
            <a:ahLst/>
            <a:cxnLst/>
            <a:rect l="l" t="t" r="r" b="b"/>
            <a:pathLst>
              <a:path w="10692765" h="15240">
                <a:moveTo>
                  <a:pt x="0" y="15239"/>
                </a:moveTo>
                <a:lnTo>
                  <a:pt x="10692385" y="15239"/>
                </a:lnTo>
                <a:lnTo>
                  <a:pt x="10692385" y="0"/>
                </a:lnTo>
                <a:lnTo>
                  <a:pt x="0" y="0"/>
                </a:lnTo>
                <a:lnTo>
                  <a:pt x="0" y="15239"/>
                </a:lnTo>
                <a:close/>
              </a:path>
            </a:pathLst>
          </a:custGeom>
          <a:solidFill>
            <a:srgbClr val="B6A8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0" y="1091183"/>
            <a:ext cx="10692765" cy="13970"/>
          </a:xfrm>
          <a:custGeom>
            <a:avLst/>
            <a:gdLst/>
            <a:ahLst/>
            <a:cxnLst/>
            <a:rect l="l" t="t" r="r" b="b"/>
            <a:pathLst>
              <a:path w="10692765" h="13969">
                <a:moveTo>
                  <a:pt x="0" y="13716"/>
                </a:moveTo>
                <a:lnTo>
                  <a:pt x="10692385" y="13716"/>
                </a:lnTo>
                <a:lnTo>
                  <a:pt x="10692385" y="0"/>
                </a:lnTo>
                <a:lnTo>
                  <a:pt x="0" y="0"/>
                </a:lnTo>
                <a:lnTo>
                  <a:pt x="0" y="13716"/>
                </a:lnTo>
                <a:close/>
              </a:path>
            </a:pathLst>
          </a:custGeom>
          <a:solidFill>
            <a:srgbClr val="B5A8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0" y="1104900"/>
            <a:ext cx="10692765" cy="29209"/>
          </a:xfrm>
          <a:custGeom>
            <a:avLst/>
            <a:gdLst/>
            <a:ahLst/>
            <a:cxnLst/>
            <a:rect l="l" t="t" r="r" b="b"/>
            <a:pathLst>
              <a:path w="10692765" h="29209">
                <a:moveTo>
                  <a:pt x="0" y="28956"/>
                </a:moveTo>
                <a:lnTo>
                  <a:pt x="10692385" y="28956"/>
                </a:lnTo>
                <a:lnTo>
                  <a:pt x="10692385" y="0"/>
                </a:lnTo>
                <a:lnTo>
                  <a:pt x="0" y="0"/>
                </a:lnTo>
                <a:lnTo>
                  <a:pt x="0" y="28956"/>
                </a:lnTo>
                <a:close/>
              </a:path>
            </a:pathLst>
          </a:custGeom>
          <a:solidFill>
            <a:srgbClr val="B5A8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0" y="1133856"/>
            <a:ext cx="10692765" cy="15240"/>
          </a:xfrm>
          <a:custGeom>
            <a:avLst/>
            <a:gdLst/>
            <a:ahLst/>
            <a:cxnLst/>
            <a:rect l="l" t="t" r="r" b="b"/>
            <a:pathLst>
              <a:path w="10692765" h="15240">
                <a:moveTo>
                  <a:pt x="0" y="15239"/>
                </a:moveTo>
                <a:lnTo>
                  <a:pt x="10692385" y="15239"/>
                </a:lnTo>
                <a:lnTo>
                  <a:pt x="10692385" y="0"/>
                </a:lnTo>
                <a:lnTo>
                  <a:pt x="0" y="0"/>
                </a:lnTo>
                <a:lnTo>
                  <a:pt x="0" y="15239"/>
                </a:lnTo>
                <a:close/>
              </a:path>
            </a:pathLst>
          </a:custGeom>
          <a:solidFill>
            <a:srgbClr val="B3A8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0" y="1149096"/>
            <a:ext cx="10692765" cy="13970"/>
          </a:xfrm>
          <a:custGeom>
            <a:avLst/>
            <a:gdLst/>
            <a:ahLst/>
            <a:cxnLst/>
            <a:rect l="l" t="t" r="r" b="b"/>
            <a:pathLst>
              <a:path w="10692765" h="13969">
                <a:moveTo>
                  <a:pt x="0" y="13716"/>
                </a:moveTo>
                <a:lnTo>
                  <a:pt x="10692385" y="13716"/>
                </a:lnTo>
                <a:lnTo>
                  <a:pt x="10692385" y="0"/>
                </a:lnTo>
                <a:lnTo>
                  <a:pt x="0" y="0"/>
                </a:lnTo>
                <a:lnTo>
                  <a:pt x="0" y="13716"/>
                </a:lnTo>
                <a:close/>
              </a:path>
            </a:pathLst>
          </a:custGeom>
          <a:solidFill>
            <a:srgbClr val="B3A7C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0" y="1162812"/>
            <a:ext cx="10692765" cy="29209"/>
          </a:xfrm>
          <a:custGeom>
            <a:avLst/>
            <a:gdLst/>
            <a:ahLst/>
            <a:cxnLst/>
            <a:rect l="l" t="t" r="r" b="b"/>
            <a:pathLst>
              <a:path w="10692765" h="29209">
                <a:moveTo>
                  <a:pt x="0" y="28956"/>
                </a:moveTo>
                <a:lnTo>
                  <a:pt x="10692385" y="28956"/>
                </a:lnTo>
                <a:lnTo>
                  <a:pt x="10692385" y="0"/>
                </a:lnTo>
                <a:lnTo>
                  <a:pt x="0" y="0"/>
                </a:lnTo>
                <a:lnTo>
                  <a:pt x="0" y="28956"/>
                </a:lnTo>
                <a:close/>
              </a:path>
            </a:pathLst>
          </a:custGeom>
          <a:solidFill>
            <a:srgbClr val="B3A7C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0" y="1191768"/>
            <a:ext cx="10692765" cy="15240"/>
          </a:xfrm>
          <a:custGeom>
            <a:avLst/>
            <a:gdLst/>
            <a:ahLst/>
            <a:cxnLst/>
            <a:rect l="l" t="t" r="r" b="b"/>
            <a:pathLst>
              <a:path w="10692765" h="15240">
                <a:moveTo>
                  <a:pt x="0" y="15239"/>
                </a:moveTo>
                <a:lnTo>
                  <a:pt x="10692385" y="15239"/>
                </a:lnTo>
                <a:lnTo>
                  <a:pt x="10692385" y="0"/>
                </a:lnTo>
                <a:lnTo>
                  <a:pt x="0" y="0"/>
                </a:lnTo>
                <a:lnTo>
                  <a:pt x="0" y="15239"/>
                </a:lnTo>
                <a:close/>
              </a:path>
            </a:pathLst>
          </a:custGeom>
          <a:solidFill>
            <a:srgbClr val="B3A5C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0" y="1207008"/>
            <a:ext cx="10692765" cy="13970"/>
          </a:xfrm>
          <a:custGeom>
            <a:avLst/>
            <a:gdLst/>
            <a:ahLst/>
            <a:cxnLst/>
            <a:rect l="l" t="t" r="r" b="b"/>
            <a:pathLst>
              <a:path w="10692765" h="13969">
                <a:moveTo>
                  <a:pt x="0" y="13716"/>
                </a:moveTo>
                <a:lnTo>
                  <a:pt x="10692385" y="13716"/>
                </a:lnTo>
                <a:lnTo>
                  <a:pt x="10692385" y="0"/>
                </a:lnTo>
                <a:lnTo>
                  <a:pt x="0" y="0"/>
                </a:lnTo>
                <a:lnTo>
                  <a:pt x="0" y="13716"/>
                </a:lnTo>
                <a:close/>
              </a:path>
            </a:pathLst>
          </a:custGeom>
          <a:solidFill>
            <a:srgbClr val="B1A5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0" y="1220724"/>
            <a:ext cx="10692765" cy="29209"/>
          </a:xfrm>
          <a:custGeom>
            <a:avLst/>
            <a:gdLst/>
            <a:ahLst/>
            <a:cxnLst/>
            <a:rect l="l" t="t" r="r" b="b"/>
            <a:pathLst>
              <a:path w="10692765" h="29209">
                <a:moveTo>
                  <a:pt x="0" y="28955"/>
                </a:moveTo>
                <a:lnTo>
                  <a:pt x="10692385" y="28955"/>
                </a:lnTo>
                <a:lnTo>
                  <a:pt x="10692385" y="0"/>
                </a:lnTo>
                <a:lnTo>
                  <a:pt x="0" y="0"/>
                </a:lnTo>
                <a:lnTo>
                  <a:pt x="0" y="28955"/>
                </a:lnTo>
                <a:close/>
              </a:path>
            </a:pathLst>
          </a:custGeom>
          <a:solidFill>
            <a:srgbClr val="B1A5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0" y="1249680"/>
            <a:ext cx="10692765" cy="13970"/>
          </a:xfrm>
          <a:custGeom>
            <a:avLst/>
            <a:gdLst/>
            <a:ahLst/>
            <a:cxnLst/>
            <a:rect l="l" t="t" r="r" b="b"/>
            <a:pathLst>
              <a:path w="10692765" h="13969">
                <a:moveTo>
                  <a:pt x="0" y="13716"/>
                </a:moveTo>
                <a:lnTo>
                  <a:pt x="10692385" y="13716"/>
                </a:lnTo>
                <a:lnTo>
                  <a:pt x="10692385" y="0"/>
                </a:lnTo>
                <a:lnTo>
                  <a:pt x="0" y="0"/>
                </a:lnTo>
                <a:lnTo>
                  <a:pt x="0" y="13716"/>
                </a:lnTo>
                <a:close/>
              </a:path>
            </a:pathLst>
          </a:custGeom>
          <a:solidFill>
            <a:srgbClr val="B1A3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0" y="1263396"/>
            <a:ext cx="10692765" cy="15240"/>
          </a:xfrm>
          <a:custGeom>
            <a:avLst/>
            <a:gdLst/>
            <a:ahLst/>
            <a:cxnLst/>
            <a:rect l="l" t="t" r="r" b="b"/>
            <a:pathLst>
              <a:path w="10692765" h="15240">
                <a:moveTo>
                  <a:pt x="0" y="15240"/>
                </a:moveTo>
                <a:lnTo>
                  <a:pt x="10692385" y="15240"/>
                </a:lnTo>
                <a:lnTo>
                  <a:pt x="10692385" y="0"/>
                </a:lnTo>
                <a:lnTo>
                  <a:pt x="0" y="0"/>
                </a:lnTo>
                <a:lnTo>
                  <a:pt x="0" y="15240"/>
                </a:lnTo>
                <a:close/>
              </a:path>
            </a:pathLst>
          </a:custGeom>
          <a:solidFill>
            <a:srgbClr val="B1A3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0" y="1278636"/>
            <a:ext cx="10692765" cy="29209"/>
          </a:xfrm>
          <a:custGeom>
            <a:avLst/>
            <a:gdLst/>
            <a:ahLst/>
            <a:cxnLst/>
            <a:rect l="l" t="t" r="r" b="b"/>
            <a:pathLst>
              <a:path w="10692765" h="29209">
                <a:moveTo>
                  <a:pt x="0" y="28955"/>
                </a:moveTo>
                <a:lnTo>
                  <a:pt x="10692385" y="28955"/>
                </a:lnTo>
                <a:lnTo>
                  <a:pt x="10692385" y="0"/>
                </a:lnTo>
                <a:lnTo>
                  <a:pt x="0" y="0"/>
                </a:lnTo>
                <a:lnTo>
                  <a:pt x="0" y="28955"/>
                </a:lnTo>
                <a:close/>
              </a:path>
            </a:pathLst>
          </a:custGeom>
          <a:solidFill>
            <a:srgbClr val="B1A3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0" y="1307591"/>
            <a:ext cx="10692765" cy="29209"/>
          </a:xfrm>
          <a:custGeom>
            <a:avLst/>
            <a:gdLst/>
            <a:ahLst/>
            <a:cxnLst/>
            <a:rect l="l" t="t" r="r" b="b"/>
            <a:pathLst>
              <a:path w="10692765" h="29209">
                <a:moveTo>
                  <a:pt x="0" y="28956"/>
                </a:moveTo>
                <a:lnTo>
                  <a:pt x="10692385" y="28956"/>
                </a:lnTo>
                <a:lnTo>
                  <a:pt x="10692385" y="0"/>
                </a:lnTo>
                <a:lnTo>
                  <a:pt x="0" y="0"/>
                </a:lnTo>
                <a:lnTo>
                  <a:pt x="0" y="28956"/>
                </a:lnTo>
                <a:close/>
              </a:path>
            </a:pathLst>
          </a:custGeom>
          <a:solidFill>
            <a:srgbClr val="AFA1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0" y="1336548"/>
            <a:ext cx="10692765" cy="29209"/>
          </a:xfrm>
          <a:custGeom>
            <a:avLst/>
            <a:gdLst/>
            <a:ahLst/>
            <a:cxnLst/>
            <a:rect l="l" t="t" r="r" b="b"/>
            <a:pathLst>
              <a:path w="10692765" h="29209">
                <a:moveTo>
                  <a:pt x="0" y="28955"/>
                </a:moveTo>
                <a:lnTo>
                  <a:pt x="10692385" y="28955"/>
                </a:lnTo>
                <a:lnTo>
                  <a:pt x="10692385" y="0"/>
                </a:lnTo>
                <a:lnTo>
                  <a:pt x="0" y="0"/>
                </a:lnTo>
                <a:lnTo>
                  <a:pt x="0" y="28955"/>
                </a:lnTo>
                <a:close/>
              </a:path>
            </a:pathLst>
          </a:custGeom>
          <a:solidFill>
            <a:srgbClr val="AFA1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0" y="1365504"/>
            <a:ext cx="10692765" cy="13970"/>
          </a:xfrm>
          <a:custGeom>
            <a:avLst/>
            <a:gdLst/>
            <a:ahLst/>
            <a:cxnLst/>
            <a:rect l="l" t="t" r="r" b="b"/>
            <a:pathLst>
              <a:path w="10692765" h="13969">
                <a:moveTo>
                  <a:pt x="0" y="13716"/>
                </a:moveTo>
                <a:lnTo>
                  <a:pt x="10692385" y="13716"/>
                </a:lnTo>
                <a:lnTo>
                  <a:pt x="10692385" y="0"/>
                </a:lnTo>
                <a:lnTo>
                  <a:pt x="0" y="0"/>
                </a:lnTo>
                <a:lnTo>
                  <a:pt x="0" y="13716"/>
                </a:lnTo>
                <a:close/>
              </a:path>
            </a:pathLst>
          </a:custGeom>
          <a:solidFill>
            <a:srgbClr val="AFA0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0" y="1379220"/>
            <a:ext cx="10692765" cy="15240"/>
          </a:xfrm>
          <a:custGeom>
            <a:avLst/>
            <a:gdLst/>
            <a:ahLst/>
            <a:cxnLst/>
            <a:rect l="l" t="t" r="r" b="b"/>
            <a:pathLst>
              <a:path w="10692765" h="15240">
                <a:moveTo>
                  <a:pt x="0" y="15239"/>
                </a:moveTo>
                <a:lnTo>
                  <a:pt x="10692385" y="15239"/>
                </a:lnTo>
                <a:lnTo>
                  <a:pt x="10692385" y="0"/>
                </a:lnTo>
                <a:lnTo>
                  <a:pt x="0" y="0"/>
                </a:lnTo>
                <a:lnTo>
                  <a:pt x="0" y="15239"/>
                </a:lnTo>
                <a:close/>
              </a:path>
            </a:pathLst>
          </a:custGeom>
          <a:solidFill>
            <a:srgbClr val="AEA0C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0" y="1394459"/>
            <a:ext cx="10692765" cy="43180"/>
          </a:xfrm>
          <a:custGeom>
            <a:avLst/>
            <a:gdLst/>
            <a:ahLst/>
            <a:cxnLst/>
            <a:rect l="l" t="t" r="r" b="b"/>
            <a:pathLst>
              <a:path w="10692765" h="43180">
                <a:moveTo>
                  <a:pt x="0" y="42672"/>
                </a:moveTo>
                <a:lnTo>
                  <a:pt x="10692385" y="42672"/>
                </a:lnTo>
                <a:lnTo>
                  <a:pt x="10692385" y="0"/>
                </a:lnTo>
                <a:lnTo>
                  <a:pt x="0" y="0"/>
                </a:lnTo>
                <a:lnTo>
                  <a:pt x="0" y="42672"/>
                </a:lnTo>
                <a:close/>
              </a:path>
            </a:pathLst>
          </a:custGeom>
          <a:solidFill>
            <a:srgbClr val="AE9EC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0" y="1437132"/>
            <a:ext cx="10692765" cy="43180"/>
          </a:xfrm>
          <a:custGeom>
            <a:avLst/>
            <a:gdLst/>
            <a:ahLst/>
            <a:cxnLst/>
            <a:rect l="l" t="t" r="r" b="b"/>
            <a:pathLst>
              <a:path w="10692765" h="43180">
                <a:moveTo>
                  <a:pt x="0" y="42671"/>
                </a:moveTo>
                <a:lnTo>
                  <a:pt x="10692385" y="42671"/>
                </a:lnTo>
                <a:lnTo>
                  <a:pt x="10692385" y="0"/>
                </a:lnTo>
                <a:lnTo>
                  <a:pt x="0" y="0"/>
                </a:lnTo>
                <a:lnTo>
                  <a:pt x="0" y="42671"/>
                </a:lnTo>
                <a:close/>
              </a:path>
            </a:pathLst>
          </a:custGeom>
          <a:solidFill>
            <a:srgbClr val="AC9EC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0" y="1479804"/>
            <a:ext cx="10692765" cy="15240"/>
          </a:xfrm>
          <a:custGeom>
            <a:avLst/>
            <a:gdLst/>
            <a:ahLst/>
            <a:cxnLst/>
            <a:rect l="l" t="t" r="r" b="b"/>
            <a:pathLst>
              <a:path w="10692765" h="15240">
                <a:moveTo>
                  <a:pt x="0" y="15240"/>
                </a:moveTo>
                <a:lnTo>
                  <a:pt x="10692385" y="15240"/>
                </a:lnTo>
                <a:lnTo>
                  <a:pt x="10692385" y="0"/>
                </a:lnTo>
                <a:lnTo>
                  <a:pt x="0" y="0"/>
                </a:lnTo>
                <a:lnTo>
                  <a:pt x="0" y="15240"/>
                </a:lnTo>
                <a:close/>
              </a:path>
            </a:pathLst>
          </a:custGeom>
          <a:solidFill>
            <a:srgbClr val="AC9CC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0" y="1495044"/>
            <a:ext cx="10692765" cy="13970"/>
          </a:xfrm>
          <a:custGeom>
            <a:avLst/>
            <a:gdLst/>
            <a:ahLst/>
            <a:cxnLst/>
            <a:rect l="l" t="t" r="r" b="b"/>
            <a:pathLst>
              <a:path w="10692765" h="13969">
                <a:moveTo>
                  <a:pt x="0" y="13715"/>
                </a:moveTo>
                <a:lnTo>
                  <a:pt x="10692385" y="13715"/>
                </a:lnTo>
                <a:lnTo>
                  <a:pt x="10692385" y="0"/>
                </a:lnTo>
                <a:lnTo>
                  <a:pt x="0" y="0"/>
                </a:lnTo>
                <a:lnTo>
                  <a:pt x="0" y="13715"/>
                </a:lnTo>
                <a:close/>
              </a:path>
            </a:pathLst>
          </a:custGeom>
          <a:solidFill>
            <a:srgbClr val="AC9CB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0" y="1508760"/>
            <a:ext cx="10692765" cy="29209"/>
          </a:xfrm>
          <a:custGeom>
            <a:avLst/>
            <a:gdLst/>
            <a:ahLst/>
            <a:cxnLst/>
            <a:rect l="l" t="t" r="r" b="b"/>
            <a:pathLst>
              <a:path w="10692765" h="29209">
                <a:moveTo>
                  <a:pt x="0" y="28956"/>
                </a:moveTo>
                <a:lnTo>
                  <a:pt x="10692385" y="28956"/>
                </a:lnTo>
                <a:lnTo>
                  <a:pt x="10692385" y="0"/>
                </a:lnTo>
                <a:lnTo>
                  <a:pt x="0" y="0"/>
                </a:lnTo>
                <a:lnTo>
                  <a:pt x="0" y="28956"/>
                </a:lnTo>
                <a:close/>
              </a:path>
            </a:pathLst>
          </a:custGeom>
          <a:solidFill>
            <a:srgbClr val="AA9CB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0" y="1537716"/>
            <a:ext cx="10692765" cy="15240"/>
          </a:xfrm>
          <a:custGeom>
            <a:avLst/>
            <a:gdLst/>
            <a:ahLst/>
            <a:cxnLst/>
            <a:rect l="l" t="t" r="r" b="b"/>
            <a:pathLst>
              <a:path w="10692765" h="15240">
                <a:moveTo>
                  <a:pt x="0" y="15239"/>
                </a:moveTo>
                <a:lnTo>
                  <a:pt x="10692385" y="15239"/>
                </a:lnTo>
                <a:lnTo>
                  <a:pt x="10692385" y="0"/>
                </a:lnTo>
                <a:lnTo>
                  <a:pt x="0" y="0"/>
                </a:lnTo>
                <a:lnTo>
                  <a:pt x="0" y="15239"/>
                </a:lnTo>
                <a:close/>
              </a:path>
            </a:pathLst>
          </a:custGeom>
          <a:solidFill>
            <a:srgbClr val="AA9AB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0" y="1552955"/>
            <a:ext cx="10692765" cy="13970"/>
          </a:xfrm>
          <a:custGeom>
            <a:avLst/>
            <a:gdLst/>
            <a:ahLst/>
            <a:cxnLst/>
            <a:rect l="l" t="t" r="r" b="b"/>
            <a:pathLst>
              <a:path w="10692765" h="13969">
                <a:moveTo>
                  <a:pt x="0" y="13716"/>
                </a:moveTo>
                <a:lnTo>
                  <a:pt x="10692385" y="13716"/>
                </a:lnTo>
                <a:lnTo>
                  <a:pt x="10692385" y="0"/>
                </a:lnTo>
                <a:lnTo>
                  <a:pt x="0" y="0"/>
                </a:lnTo>
                <a:lnTo>
                  <a:pt x="0" y="13716"/>
                </a:lnTo>
                <a:close/>
              </a:path>
            </a:pathLst>
          </a:custGeom>
          <a:solidFill>
            <a:srgbClr val="AA9AB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0" y="1566672"/>
            <a:ext cx="10692765" cy="29209"/>
          </a:xfrm>
          <a:custGeom>
            <a:avLst/>
            <a:gdLst/>
            <a:ahLst/>
            <a:cxnLst/>
            <a:rect l="l" t="t" r="r" b="b"/>
            <a:pathLst>
              <a:path w="10692765" h="29209">
                <a:moveTo>
                  <a:pt x="0" y="28956"/>
                </a:moveTo>
                <a:lnTo>
                  <a:pt x="10692385" y="28956"/>
                </a:lnTo>
                <a:lnTo>
                  <a:pt x="10692385" y="0"/>
                </a:lnTo>
                <a:lnTo>
                  <a:pt x="0" y="0"/>
                </a:lnTo>
                <a:lnTo>
                  <a:pt x="0" y="28956"/>
                </a:lnTo>
                <a:close/>
              </a:path>
            </a:pathLst>
          </a:custGeom>
          <a:solidFill>
            <a:srgbClr val="AA9AB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0" y="1595628"/>
            <a:ext cx="10692765" cy="15240"/>
          </a:xfrm>
          <a:custGeom>
            <a:avLst/>
            <a:gdLst/>
            <a:ahLst/>
            <a:cxnLst/>
            <a:rect l="l" t="t" r="r" b="b"/>
            <a:pathLst>
              <a:path w="10692765" h="15240">
                <a:moveTo>
                  <a:pt x="0" y="15239"/>
                </a:moveTo>
                <a:lnTo>
                  <a:pt x="10692385" y="15239"/>
                </a:lnTo>
                <a:lnTo>
                  <a:pt x="10692385" y="0"/>
                </a:lnTo>
                <a:lnTo>
                  <a:pt x="0" y="0"/>
                </a:lnTo>
                <a:lnTo>
                  <a:pt x="0" y="15239"/>
                </a:lnTo>
                <a:close/>
              </a:path>
            </a:pathLst>
          </a:custGeom>
          <a:solidFill>
            <a:srgbClr val="A899B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0" y="1610868"/>
            <a:ext cx="10692765" cy="13970"/>
          </a:xfrm>
          <a:custGeom>
            <a:avLst/>
            <a:gdLst/>
            <a:ahLst/>
            <a:cxnLst/>
            <a:rect l="l" t="t" r="r" b="b"/>
            <a:pathLst>
              <a:path w="10692765" h="13969">
                <a:moveTo>
                  <a:pt x="0" y="13716"/>
                </a:moveTo>
                <a:lnTo>
                  <a:pt x="10692385" y="13716"/>
                </a:lnTo>
                <a:lnTo>
                  <a:pt x="10692385" y="0"/>
                </a:lnTo>
                <a:lnTo>
                  <a:pt x="0" y="0"/>
                </a:lnTo>
                <a:lnTo>
                  <a:pt x="0" y="13716"/>
                </a:lnTo>
                <a:close/>
              </a:path>
            </a:pathLst>
          </a:custGeom>
          <a:solidFill>
            <a:srgbClr val="A899B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0" y="1624584"/>
            <a:ext cx="10692765" cy="29209"/>
          </a:xfrm>
          <a:custGeom>
            <a:avLst/>
            <a:gdLst/>
            <a:ahLst/>
            <a:cxnLst/>
            <a:rect l="l" t="t" r="r" b="b"/>
            <a:pathLst>
              <a:path w="10692765" h="29210">
                <a:moveTo>
                  <a:pt x="0" y="28956"/>
                </a:moveTo>
                <a:lnTo>
                  <a:pt x="10692385" y="28956"/>
                </a:lnTo>
                <a:lnTo>
                  <a:pt x="10692385" y="0"/>
                </a:lnTo>
                <a:lnTo>
                  <a:pt x="0" y="0"/>
                </a:lnTo>
                <a:lnTo>
                  <a:pt x="0" y="28956"/>
                </a:lnTo>
                <a:close/>
              </a:path>
            </a:pathLst>
          </a:custGeom>
          <a:solidFill>
            <a:srgbClr val="A897B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0" y="1653540"/>
            <a:ext cx="10692765" cy="13970"/>
          </a:xfrm>
          <a:custGeom>
            <a:avLst/>
            <a:gdLst/>
            <a:ahLst/>
            <a:cxnLst/>
            <a:rect l="l" t="t" r="r" b="b"/>
            <a:pathLst>
              <a:path w="10692765" h="13969">
                <a:moveTo>
                  <a:pt x="0" y="13715"/>
                </a:moveTo>
                <a:lnTo>
                  <a:pt x="10692385" y="13715"/>
                </a:lnTo>
                <a:lnTo>
                  <a:pt x="10692385" y="0"/>
                </a:lnTo>
                <a:lnTo>
                  <a:pt x="0" y="0"/>
                </a:lnTo>
                <a:lnTo>
                  <a:pt x="0" y="13715"/>
                </a:lnTo>
                <a:close/>
              </a:path>
            </a:pathLst>
          </a:custGeom>
          <a:solidFill>
            <a:srgbClr val="A897B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0" y="1667255"/>
            <a:ext cx="10692765" cy="15240"/>
          </a:xfrm>
          <a:custGeom>
            <a:avLst/>
            <a:gdLst/>
            <a:ahLst/>
            <a:cxnLst/>
            <a:rect l="l" t="t" r="r" b="b"/>
            <a:pathLst>
              <a:path w="10692765" h="15239">
                <a:moveTo>
                  <a:pt x="0" y="15240"/>
                </a:moveTo>
                <a:lnTo>
                  <a:pt x="10692385" y="15240"/>
                </a:lnTo>
                <a:lnTo>
                  <a:pt x="10692385" y="0"/>
                </a:lnTo>
                <a:lnTo>
                  <a:pt x="0" y="0"/>
                </a:lnTo>
                <a:lnTo>
                  <a:pt x="0" y="15240"/>
                </a:lnTo>
                <a:close/>
              </a:path>
            </a:pathLst>
          </a:custGeom>
          <a:solidFill>
            <a:srgbClr val="A797B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0" y="1682496"/>
            <a:ext cx="10692765" cy="13970"/>
          </a:xfrm>
          <a:custGeom>
            <a:avLst/>
            <a:gdLst/>
            <a:ahLst/>
            <a:cxnLst/>
            <a:rect l="l" t="t" r="r" b="b"/>
            <a:pathLst>
              <a:path w="10692765" h="13969">
                <a:moveTo>
                  <a:pt x="0" y="13715"/>
                </a:moveTo>
                <a:lnTo>
                  <a:pt x="10692385" y="13715"/>
                </a:lnTo>
                <a:lnTo>
                  <a:pt x="10692385" y="0"/>
                </a:lnTo>
                <a:lnTo>
                  <a:pt x="0" y="0"/>
                </a:lnTo>
                <a:lnTo>
                  <a:pt x="0" y="13715"/>
                </a:lnTo>
                <a:close/>
              </a:path>
            </a:pathLst>
          </a:custGeom>
          <a:solidFill>
            <a:srgbClr val="A795B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0" y="772667"/>
            <a:ext cx="10692765" cy="927100"/>
          </a:xfrm>
          <a:custGeom>
            <a:avLst/>
            <a:gdLst/>
            <a:ahLst/>
            <a:cxnLst/>
            <a:rect l="l" t="t" r="r" b="b"/>
            <a:pathLst>
              <a:path w="10692765" h="927100">
                <a:moveTo>
                  <a:pt x="3048" y="923544"/>
                </a:moveTo>
                <a:lnTo>
                  <a:pt x="0" y="920496"/>
                </a:lnTo>
                <a:lnTo>
                  <a:pt x="0" y="0"/>
                </a:lnTo>
                <a:lnTo>
                  <a:pt x="10692384" y="0"/>
                </a:lnTo>
                <a:lnTo>
                  <a:pt x="3048" y="0"/>
                </a:lnTo>
                <a:lnTo>
                  <a:pt x="0" y="3048"/>
                </a:lnTo>
                <a:lnTo>
                  <a:pt x="3048" y="3048"/>
                </a:lnTo>
                <a:lnTo>
                  <a:pt x="3048" y="923544"/>
                </a:lnTo>
                <a:close/>
              </a:path>
              <a:path w="10692765" h="927100">
                <a:moveTo>
                  <a:pt x="3048" y="3048"/>
                </a:moveTo>
                <a:lnTo>
                  <a:pt x="0" y="3048"/>
                </a:lnTo>
                <a:lnTo>
                  <a:pt x="3048" y="0"/>
                </a:lnTo>
                <a:lnTo>
                  <a:pt x="3048" y="3048"/>
                </a:lnTo>
                <a:close/>
              </a:path>
              <a:path w="10692765" h="927100">
                <a:moveTo>
                  <a:pt x="10689336" y="3048"/>
                </a:moveTo>
                <a:lnTo>
                  <a:pt x="3048" y="3048"/>
                </a:lnTo>
                <a:lnTo>
                  <a:pt x="3048" y="0"/>
                </a:lnTo>
                <a:lnTo>
                  <a:pt x="10689336" y="0"/>
                </a:lnTo>
                <a:lnTo>
                  <a:pt x="10689336" y="3048"/>
                </a:lnTo>
                <a:close/>
              </a:path>
              <a:path w="10692765" h="927100">
                <a:moveTo>
                  <a:pt x="10689336" y="923544"/>
                </a:moveTo>
                <a:lnTo>
                  <a:pt x="10689336" y="0"/>
                </a:lnTo>
                <a:lnTo>
                  <a:pt x="10692384" y="3048"/>
                </a:lnTo>
                <a:lnTo>
                  <a:pt x="10692384" y="920496"/>
                </a:lnTo>
                <a:lnTo>
                  <a:pt x="10689336" y="923544"/>
                </a:lnTo>
                <a:close/>
              </a:path>
              <a:path w="10692765" h="927100">
                <a:moveTo>
                  <a:pt x="10692384" y="3048"/>
                </a:moveTo>
                <a:lnTo>
                  <a:pt x="10689336" y="0"/>
                </a:lnTo>
                <a:lnTo>
                  <a:pt x="10692384" y="0"/>
                </a:lnTo>
                <a:lnTo>
                  <a:pt x="10692384" y="3048"/>
                </a:lnTo>
                <a:close/>
              </a:path>
              <a:path w="10692765" h="927100">
                <a:moveTo>
                  <a:pt x="10692384" y="926592"/>
                </a:moveTo>
                <a:lnTo>
                  <a:pt x="0" y="926592"/>
                </a:lnTo>
                <a:lnTo>
                  <a:pt x="0" y="920496"/>
                </a:lnTo>
                <a:lnTo>
                  <a:pt x="3048" y="923544"/>
                </a:lnTo>
                <a:lnTo>
                  <a:pt x="10692384" y="923544"/>
                </a:lnTo>
                <a:lnTo>
                  <a:pt x="10692384" y="926592"/>
                </a:lnTo>
                <a:close/>
              </a:path>
              <a:path w="10692765" h="927100">
                <a:moveTo>
                  <a:pt x="10689336" y="923544"/>
                </a:moveTo>
                <a:lnTo>
                  <a:pt x="3048" y="923544"/>
                </a:lnTo>
                <a:lnTo>
                  <a:pt x="3048" y="920496"/>
                </a:lnTo>
                <a:lnTo>
                  <a:pt x="10689336" y="920496"/>
                </a:lnTo>
                <a:lnTo>
                  <a:pt x="10689336" y="923544"/>
                </a:lnTo>
                <a:close/>
              </a:path>
              <a:path w="10692765" h="927100">
                <a:moveTo>
                  <a:pt x="10692384" y="923544"/>
                </a:moveTo>
                <a:lnTo>
                  <a:pt x="10689336" y="923544"/>
                </a:lnTo>
                <a:lnTo>
                  <a:pt x="10692384" y="920496"/>
                </a:lnTo>
                <a:lnTo>
                  <a:pt x="10692384" y="923544"/>
                </a:lnTo>
                <a:close/>
              </a:path>
            </a:pathLst>
          </a:custGeom>
          <a:solidFill>
            <a:srgbClr val="8064A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 txBox="1">
            <a:spLocks noGrp="1"/>
          </p:cNvSpPr>
          <p:nvPr>
            <p:ph type="title"/>
          </p:nvPr>
        </p:nvSpPr>
        <p:spPr>
          <a:xfrm>
            <a:off x="196849" y="920410"/>
            <a:ext cx="10299065" cy="746871"/>
          </a:xfrm>
          <a:prstGeom prst="rect">
            <a:avLst/>
          </a:prstGeom>
          <a:solidFill>
            <a:srgbClr val="B1A3C3"/>
          </a:solidFill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ts val="2785"/>
              </a:lnSpc>
            </a:pPr>
            <a:r>
              <a:rPr lang="ru-RU" spc="-15" dirty="0" err="1">
                <a:solidFill>
                  <a:schemeClr val="tx2">
                    <a:lumMod val="20000"/>
                    <a:lumOff val="80000"/>
                  </a:schemeClr>
                </a:solidFill>
              </a:rPr>
              <a:t>Мобільний</a:t>
            </a:r>
            <a:r>
              <a:rPr lang="ru-RU" spc="-15" dirty="0">
                <a:solidFill>
                  <a:schemeClr val="tx2">
                    <a:lumMod val="20000"/>
                    <a:lumOff val="80000"/>
                  </a:schemeClr>
                </a:solidFill>
              </a:rPr>
              <a:t> </a:t>
            </a:r>
            <a:r>
              <a:rPr lang="ru-RU" spc="-15" dirty="0" err="1">
                <a:solidFill>
                  <a:schemeClr val="tx2">
                    <a:lumMod val="20000"/>
                    <a:lumOff val="80000"/>
                  </a:schemeClr>
                </a:solidFill>
              </a:rPr>
              <a:t>павільйон</a:t>
            </a:r>
            <a:r>
              <a:rPr lang="ru-RU" spc="-15" dirty="0">
                <a:solidFill>
                  <a:schemeClr val="tx2">
                    <a:lumMod val="20000"/>
                    <a:lumOff val="80000"/>
                  </a:schemeClr>
                </a:solidFill>
              </a:rPr>
              <a:t> </a:t>
            </a:r>
            <a:r>
              <a:rPr lang="en-US" spc="-15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House </a:t>
            </a:r>
            <a:r>
              <a:rPr lang="en-US" spc="-15" dirty="0">
                <a:solidFill>
                  <a:schemeClr val="tx2">
                    <a:lumMod val="20000"/>
                    <a:lumOff val="80000"/>
                  </a:schemeClr>
                </a:solidFill>
              </a:rPr>
              <a:t>of </a:t>
            </a:r>
            <a:r>
              <a:rPr lang="en-US" spc="-15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Europe</a:t>
            </a:r>
            <a:r>
              <a:rPr lang="uk-UA" spc="-15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/>
            </a:r>
            <a:br>
              <a:rPr lang="uk-UA" spc="-15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</a:br>
            <a:r>
              <a:rPr lang="uk-UA" spc="-15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в Івано-Франківську</a:t>
            </a:r>
            <a:r>
              <a:rPr lang="ru-RU" spc="-15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 </a:t>
            </a:r>
            <a:endParaRPr lang="ru-RU" spc="-15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49" name="Рисунок 4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309" y="1945627"/>
            <a:ext cx="3915759" cy="1819144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4309" y="3554799"/>
            <a:ext cx="1723391" cy="1182892"/>
          </a:xfrm>
          <a:prstGeom prst="rect">
            <a:avLst/>
          </a:prstGeom>
        </p:spPr>
      </p:pic>
      <p:sp>
        <p:nvSpPr>
          <p:cNvPr id="53" name="Прямоугольник 52"/>
          <p:cNvSpPr/>
          <p:nvPr/>
        </p:nvSpPr>
        <p:spPr>
          <a:xfrm>
            <a:off x="4432300" y="1713357"/>
            <a:ext cx="6184265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/>
              <a:t>Мобільний </a:t>
            </a:r>
            <a:r>
              <a:rPr lang="uk-UA" dirty="0" smtClean="0"/>
              <a:t>павільйон</a:t>
            </a:r>
            <a:r>
              <a:rPr lang="en-US" dirty="0" smtClean="0"/>
              <a:t> </a:t>
            </a:r>
            <a:r>
              <a:rPr lang="en-US" dirty="0"/>
              <a:t>— </a:t>
            </a:r>
            <a:r>
              <a:rPr lang="uk-UA" dirty="0"/>
              <a:t>це регіональне «представництво» </a:t>
            </a:r>
            <a:r>
              <a:rPr lang="en-US" dirty="0">
                <a:solidFill>
                  <a:srgbClr val="0070C0"/>
                </a:solidFill>
              </a:rPr>
              <a:t>House of Europe</a:t>
            </a:r>
            <a:r>
              <a:rPr lang="en-US" dirty="0"/>
              <a:t>, </a:t>
            </a:r>
            <a:r>
              <a:rPr lang="uk-UA" dirty="0" smtClean="0"/>
              <a:t>яке </a:t>
            </a:r>
            <a:r>
              <a:rPr lang="uk-UA" dirty="0"/>
              <a:t>мандрує українськими </a:t>
            </a:r>
            <a:r>
              <a:rPr lang="uk-UA" dirty="0" smtClean="0"/>
              <a:t>містами.</a:t>
            </a:r>
          </a:p>
          <a:p>
            <a:r>
              <a:rPr lang="uk-UA" dirty="0" smtClean="0">
                <a:solidFill>
                  <a:srgbClr val="0070C0"/>
                </a:solidFill>
              </a:rPr>
              <a:t>У </a:t>
            </a:r>
            <a:r>
              <a:rPr lang="uk-UA" dirty="0">
                <a:solidFill>
                  <a:srgbClr val="0070C0"/>
                </a:solidFill>
              </a:rPr>
              <a:t>межах павільйону учасники зможуть:</a:t>
            </a:r>
          </a:p>
          <a:p>
            <a:r>
              <a:rPr lang="uk-UA" dirty="0"/>
              <a:t>🔸Дізнатись, як отримати фінансування для власного </a:t>
            </a:r>
            <a:r>
              <a:rPr lang="uk-UA" dirty="0" err="1"/>
              <a:t>проєкту</a:t>
            </a:r>
            <a:r>
              <a:rPr lang="uk-UA" dirty="0"/>
              <a:t> або пройти безоплатний курс за підтримки програм </a:t>
            </a:r>
            <a:r>
              <a:rPr lang="uk-UA" dirty="0" smtClean="0"/>
              <a:t>ЄС. 🔸</a:t>
            </a:r>
            <a:r>
              <a:rPr lang="uk-UA" dirty="0"/>
              <a:t>Взяти участь у дискусії або ж послухати про нові тренди у сфері культури, урбаністики, журналістики та </a:t>
            </a:r>
            <a:r>
              <a:rPr lang="uk-UA" dirty="0" smtClean="0"/>
              <a:t>мистецтва. 🔸</a:t>
            </a:r>
            <a:r>
              <a:rPr lang="uk-UA" dirty="0"/>
              <a:t>Подивитись незалежне кіно на великому </a:t>
            </a:r>
            <a:r>
              <a:rPr lang="uk-UA" dirty="0" smtClean="0"/>
              <a:t>екрані та ін.</a:t>
            </a:r>
          </a:p>
          <a:p>
            <a:r>
              <a:rPr lang="uk-UA" dirty="0" smtClean="0"/>
              <a:t>Усі </a:t>
            </a:r>
            <a:r>
              <a:rPr lang="uk-UA" dirty="0"/>
              <a:t>події відбуваються у співпраці та за організаційної підтримки платформи Тепле </a:t>
            </a:r>
            <a:r>
              <a:rPr lang="uk-UA" dirty="0" smtClean="0"/>
              <a:t>Місто та за </a:t>
            </a:r>
            <a:r>
              <a:rPr lang="uk-UA" dirty="0"/>
              <a:t>сприяння Івано-Франківської міської адміністрації.</a:t>
            </a:r>
          </a:p>
          <a:p>
            <a:r>
              <a:rPr lang="uk-UA" dirty="0"/>
              <a:t>Участь у подіях безкоштовна</a:t>
            </a:r>
            <a:r>
              <a:rPr lang="uk-UA" dirty="0" smtClean="0"/>
              <a:t>.</a:t>
            </a:r>
          </a:p>
          <a:p>
            <a:r>
              <a:rPr lang="uk-UA" dirty="0" smtClean="0">
                <a:solidFill>
                  <a:srgbClr val="0070C0"/>
                </a:solidFill>
              </a:rPr>
              <a:t>Коли? 10 вересня – 3 жовтня 2021 р.</a:t>
            </a:r>
          </a:p>
          <a:p>
            <a:r>
              <a:rPr lang="uk-UA" b="1" dirty="0" smtClean="0"/>
              <a:t>18 та 25 вересня</a:t>
            </a:r>
            <a:r>
              <a:rPr lang="uk-UA" b="1" dirty="0"/>
              <a:t> </a:t>
            </a:r>
            <a:r>
              <a:rPr lang="uk-UA" b="1" dirty="0" smtClean="0"/>
              <a:t>– </a:t>
            </a:r>
            <a:r>
              <a:rPr lang="uk-UA" b="1" dirty="0" err="1" smtClean="0"/>
              <a:t>інфодень</a:t>
            </a:r>
            <a:r>
              <a:rPr lang="uk-UA" b="1" dirty="0" smtClean="0"/>
              <a:t> з </a:t>
            </a:r>
            <a:r>
              <a:rPr lang="uk-UA" b="1" dirty="0"/>
              <a:t>менеджерами </a:t>
            </a:r>
            <a:r>
              <a:rPr lang="uk-UA" b="1" dirty="0" smtClean="0"/>
              <a:t>грантів на </a:t>
            </a:r>
            <a:r>
              <a:rPr lang="uk-UA" b="1" dirty="0" err="1" smtClean="0"/>
              <a:t>проєкти</a:t>
            </a:r>
            <a:r>
              <a:rPr lang="uk-UA" b="1" dirty="0" smtClean="0"/>
              <a:t> </a:t>
            </a:r>
            <a:r>
              <a:rPr lang="en-US" b="1" dirty="0" smtClean="0"/>
              <a:t>House </a:t>
            </a:r>
            <a:r>
              <a:rPr lang="en-US" b="1" dirty="0"/>
              <a:t>of </a:t>
            </a:r>
            <a:r>
              <a:rPr lang="en-US" b="1" dirty="0" smtClean="0"/>
              <a:t>Europe</a:t>
            </a:r>
            <a:r>
              <a:rPr lang="uk-UA" b="1" dirty="0" smtClean="0"/>
              <a:t>.   </a:t>
            </a:r>
            <a:endParaRPr lang="uk-UA" b="1" dirty="0"/>
          </a:p>
        </p:txBody>
      </p:sp>
      <p:sp>
        <p:nvSpPr>
          <p:cNvPr id="54" name="Прямоугольник 53"/>
          <p:cNvSpPr/>
          <p:nvPr/>
        </p:nvSpPr>
        <p:spPr>
          <a:xfrm>
            <a:off x="300068" y="4870870"/>
            <a:ext cx="3810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hlinkClick r:id="rId5"/>
              </a:rPr>
              <a:t>https://</a:t>
            </a:r>
            <a:r>
              <a:rPr lang="en-US" sz="2400" b="1" dirty="0" smtClean="0">
                <a:hlinkClick r:id="rId5"/>
              </a:rPr>
              <a:t>pavilion.houseofeurope.org.ua</a:t>
            </a:r>
            <a:r>
              <a:rPr lang="uk-UA" sz="2400" b="1" dirty="0" smtClean="0"/>
              <a:t> </a:t>
            </a:r>
            <a:endParaRPr lang="uk-UA" sz="2400" b="1" dirty="0"/>
          </a:p>
        </p:txBody>
      </p:sp>
    </p:spTree>
    <p:extLst>
      <p:ext uri="{BB962C8B-B14F-4D97-AF65-F5344CB8AC3E}">
        <p14:creationId xmlns:p14="http://schemas.microsoft.com/office/powerpoint/2010/main" val="2508489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0" y="772667"/>
            <a:ext cx="10692765" cy="15240"/>
          </a:xfrm>
          <a:custGeom>
            <a:avLst/>
            <a:gdLst/>
            <a:ahLst/>
            <a:cxnLst/>
            <a:rect l="l" t="t" r="r" b="b"/>
            <a:pathLst>
              <a:path w="10692765" h="15240">
                <a:moveTo>
                  <a:pt x="0" y="15240"/>
                </a:moveTo>
                <a:lnTo>
                  <a:pt x="10692385" y="15240"/>
                </a:lnTo>
                <a:lnTo>
                  <a:pt x="10692385" y="0"/>
                </a:lnTo>
                <a:lnTo>
                  <a:pt x="0" y="0"/>
                </a:lnTo>
                <a:lnTo>
                  <a:pt x="0" y="15240"/>
                </a:lnTo>
                <a:close/>
              </a:path>
            </a:pathLst>
          </a:custGeom>
          <a:solidFill>
            <a:srgbClr val="BCB1C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787908"/>
            <a:ext cx="10692765" cy="15240"/>
          </a:xfrm>
          <a:custGeom>
            <a:avLst/>
            <a:gdLst/>
            <a:ahLst/>
            <a:cxnLst/>
            <a:rect l="l" t="t" r="r" b="b"/>
            <a:pathLst>
              <a:path w="10692765" h="15240">
                <a:moveTo>
                  <a:pt x="0" y="15239"/>
                </a:moveTo>
                <a:lnTo>
                  <a:pt x="10692385" y="15239"/>
                </a:lnTo>
                <a:lnTo>
                  <a:pt x="10692385" y="0"/>
                </a:lnTo>
                <a:lnTo>
                  <a:pt x="0" y="0"/>
                </a:lnTo>
                <a:lnTo>
                  <a:pt x="0" y="15239"/>
                </a:lnTo>
                <a:close/>
              </a:path>
            </a:pathLst>
          </a:custGeom>
          <a:solidFill>
            <a:srgbClr val="BCB1C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0" y="803148"/>
            <a:ext cx="10692765" cy="13970"/>
          </a:xfrm>
          <a:custGeom>
            <a:avLst/>
            <a:gdLst/>
            <a:ahLst/>
            <a:cxnLst/>
            <a:rect l="l" t="t" r="r" b="b"/>
            <a:pathLst>
              <a:path w="10692765" h="13969">
                <a:moveTo>
                  <a:pt x="0" y="13716"/>
                </a:moveTo>
                <a:lnTo>
                  <a:pt x="10692385" y="13716"/>
                </a:lnTo>
                <a:lnTo>
                  <a:pt x="10692385" y="0"/>
                </a:lnTo>
                <a:lnTo>
                  <a:pt x="0" y="0"/>
                </a:lnTo>
                <a:lnTo>
                  <a:pt x="0" y="13716"/>
                </a:lnTo>
                <a:close/>
              </a:path>
            </a:pathLst>
          </a:custGeom>
          <a:solidFill>
            <a:srgbClr val="BCB1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0" y="816864"/>
            <a:ext cx="10692765" cy="29209"/>
          </a:xfrm>
          <a:custGeom>
            <a:avLst/>
            <a:gdLst/>
            <a:ahLst/>
            <a:cxnLst/>
            <a:rect l="l" t="t" r="r" b="b"/>
            <a:pathLst>
              <a:path w="10692765" h="29209">
                <a:moveTo>
                  <a:pt x="0" y="28956"/>
                </a:moveTo>
                <a:lnTo>
                  <a:pt x="10692385" y="28956"/>
                </a:lnTo>
                <a:lnTo>
                  <a:pt x="10692385" y="0"/>
                </a:lnTo>
                <a:lnTo>
                  <a:pt x="0" y="0"/>
                </a:lnTo>
                <a:lnTo>
                  <a:pt x="0" y="28956"/>
                </a:lnTo>
                <a:close/>
              </a:path>
            </a:pathLst>
          </a:custGeom>
          <a:solidFill>
            <a:srgbClr val="BCAF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0" y="845820"/>
            <a:ext cx="10692765" cy="13970"/>
          </a:xfrm>
          <a:custGeom>
            <a:avLst/>
            <a:gdLst/>
            <a:ahLst/>
            <a:cxnLst/>
            <a:rect l="l" t="t" r="r" b="b"/>
            <a:pathLst>
              <a:path w="10692765" h="13969">
                <a:moveTo>
                  <a:pt x="0" y="13715"/>
                </a:moveTo>
                <a:lnTo>
                  <a:pt x="10692385" y="13715"/>
                </a:lnTo>
                <a:lnTo>
                  <a:pt x="10692385" y="0"/>
                </a:lnTo>
                <a:lnTo>
                  <a:pt x="0" y="0"/>
                </a:lnTo>
                <a:lnTo>
                  <a:pt x="0" y="13715"/>
                </a:lnTo>
                <a:close/>
              </a:path>
            </a:pathLst>
          </a:custGeom>
          <a:solidFill>
            <a:srgbClr val="BAAF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0" y="859536"/>
            <a:ext cx="10692765" cy="15240"/>
          </a:xfrm>
          <a:custGeom>
            <a:avLst/>
            <a:gdLst/>
            <a:ahLst/>
            <a:cxnLst/>
            <a:rect l="l" t="t" r="r" b="b"/>
            <a:pathLst>
              <a:path w="10692765" h="15240">
                <a:moveTo>
                  <a:pt x="0" y="15239"/>
                </a:moveTo>
                <a:lnTo>
                  <a:pt x="10692385" y="15239"/>
                </a:lnTo>
                <a:lnTo>
                  <a:pt x="10692385" y="0"/>
                </a:lnTo>
                <a:lnTo>
                  <a:pt x="0" y="0"/>
                </a:lnTo>
                <a:lnTo>
                  <a:pt x="0" y="15239"/>
                </a:lnTo>
                <a:close/>
              </a:path>
            </a:pathLst>
          </a:custGeom>
          <a:solidFill>
            <a:srgbClr val="BAAFC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0" y="874775"/>
            <a:ext cx="10692765" cy="29209"/>
          </a:xfrm>
          <a:custGeom>
            <a:avLst/>
            <a:gdLst/>
            <a:ahLst/>
            <a:cxnLst/>
            <a:rect l="l" t="t" r="r" b="b"/>
            <a:pathLst>
              <a:path w="10692765" h="29209">
                <a:moveTo>
                  <a:pt x="0" y="28956"/>
                </a:moveTo>
                <a:lnTo>
                  <a:pt x="10692385" y="28956"/>
                </a:lnTo>
                <a:lnTo>
                  <a:pt x="10692385" y="0"/>
                </a:lnTo>
                <a:lnTo>
                  <a:pt x="0" y="0"/>
                </a:lnTo>
                <a:lnTo>
                  <a:pt x="0" y="28956"/>
                </a:lnTo>
                <a:close/>
              </a:path>
            </a:pathLst>
          </a:custGeom>
          <a:solidFill>
            <a:srgbClr val="BAAFC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0" y="903732"/>
            <a:ext cx="10692765" cy="13970"/>
          </a:xfrm>
          <a:custGeom>
            <a:avLst/>
            <a:gdLst/>
            <a:ahLst/>
            <a:cxnLst/>
            <a:rect l="l" t="t" r="r" b="b"/>
            <a:pathLst>
              <a:path w="10692765" h="13969">
                <a:moveTo>
                  <a:pt x="0" y="13716"/>
                </a:moveTo>
                <a:lnTo>
                  <a:pt x="10692385" y="13716"/>
                </a:lnTo>
                <a:lnTo>
                  <a:pt x="10692385" y="0"/>
                </a:lnTo>
                <a:lnTo>
                  <a:pt x="0" y="0"/>
                </a:lnTo>
                <a:lnTo>
                  <a:pt x="0" y="13716"/>
                </a:lnTo>
                <a:close/>
              </a:path>
            </a:pathLst>
          </a:custGeom>
          <a:solidFill>
            <a:srgbClr val="BAAEC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0" y="917448"/>
            <a:ext cx="10692765" cy="15240"/>
          </a:xfrm>
          <a:custGeom>
            <a:avLst/>
            <a:gdLst/>
            <a:ahLst/>
            <a:cxnLst/>
            <a:rect l="l" t="t" r="r" b="b"/>
            <a:pathLst>
              <a:path w="10692765" h="15240">
                <a:moveTo>
                  <a:pt x="0" y="15239"/>
                </a:moveTo>
                <a:lnTo>
                  <a:pt x="10692385" y="15239"/>
                </a:lnTo>
                <a:lnTo>
                  <a:pt x="10692385" y="0"/>
                </a:lnTo>
                <a:lnTo>
                  <a:pt x="0" y="0"/>
                </a:lnTo>
                <a:lnTo>
                  <a:pt x="0" y="15239"/>
                </a:lnTo>
                <a:close/>
              </a:path>
            </a:pathLst>
          </a:custGeom>
          <a:solidFill>
            <a:srgbClr val="B8AEC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0" y="932688"/>
            <a:ext cx="10692765" cy="43180"/>
          </a:xfrm>
          <a:custGeom>
            <a:avLst/>
            <a:gdLst/>
            <a:ahLst/>
            <a:cxnLst/>
            <a:rect l="l" t="t" r="r" b="b"/>
            <a:pathLst>
              <a:path w="10692765" h="43180">
                <a:moveTo>
                  <a:pt x="0" y="42672"/>
                </a:moveTo>
                <a:lnTo>
                  <a:pt x="10692385" y="42672"/>
                </a:lnTo>
                <a:lnTo>
                  <a:pt x="10692385" y="0"/>
                </a:lnTo>
                <a:lnTo>
                  <a:pt x="0" y="0"/>
                </a:lnTo>
                <a:lnTo>
                  <a:pt x="0" y="42672"/>
                </a:lnTo>
                <a:close/>
              </a:path>
            </a:pathLst>
          </a:custGeom>
          <a:solidFill>
            <a:srgbClr val="B8ACC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0" y="975360"/>
            <a:ext cx="10692765" cy="44450"/>
          </a:xfrm>
          <a:custGeom>
            <a:avLst/>
            <a:gdLst/>
            <a:ahLst/>
            <a:cxnLst/>
            <a:rect l="l" t="t" r="r" b="b"/>
            <a:pathLst>
              <a:path w="10692765" h="44450">
                <a:moveTo>
                  <a:pt x="0" y="44195"/>
                </a:moveTo>
                <a:lnTo>
                  <a:pt x="10692385" y="44195"/>
                </a:lnTo>
                <a:lnTo>
                  <a:pt x="10692385" y="0"/>
                </a:lnTo>
                <a:lnTo>
                  <a:pt x="0" y="0"/>
                </a:lnTo>
                <a:lnTo>
                  <a:pt x="0" y="44195"/>
                </a:lnTo>
                <a:close/>
              </a:path>
            </a:pathLst>
          </a:custGeom>
          <a:solidFill>
            <a:srgbClr val="B8ACC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0" y="1019556"/>
            <a:ext cx="10692765" cy="27940"/>
          </a:xfrm>
          <a:custGeom>
            <a:avLst/>
            <a:gdLst/>
            <a:ahLst/>
            <a:cxnLst/>
            <a:rect l="l" t="t" r="r" b="b"/>
            <a:pathLst>
              <a:path w="10692765" h="27940">
                <a:moveTo>
                  <a:pt x="0" y="27431"/>
                </a:moveTo>
                <a:lnTo>
                  <a:pt x="10692385" y="27431"/>
                </a:lnTo>
                <a:lnTo>
                  <a:pt x="10692385" y="0"/>
                </a:lnTo>
                <a:lnTo>
                  <a:pt x="0" y="0"/>
                </a:lnTo>
                <a:lnTo>
                  <a:pt x="0" y="27431"/>
                </a:lnTo>
                <a:close/>
              </a:path>
            </a:pathLst>
          </a:custGeom>
          <a:solidFill>
            <a:srgbClr val="B6AAC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0" y="1046988"/>
            <a:ext cx="10692765" cy="29209"/>
          </a:xfrm>
          <a:custGeom>
            <a:avLst/>
            <a:gdLst/>
            <a:ahLst/>
            <a:cxnLst/>
            <a:rect l="l" t="t" r="r" b="b"/>
            <a:pathLst>
              <a:path w="10692765" h="29209">
                <a:moveTo>
                  <a:pt x="0" y="28956"/>
                </a:moveTo>
                <a:lnTo>
                  <a:pt x="10692385" y="28956"/>
                </a:lnTo>
                <a:lnTo>
                  <a:pt x="10692385" y="0"/>
                </a:lnTo>
                <a:lnTo>
                  <a:pt x="0" y="0"/>
                </a:lnTo>
                <a:lnTo>
                  <a:pt x="0" y="28956"/>
                </a:lnTo>
                <a:close/>
              </a:path>
            </a:pathLst>
          </a:custGeom>
          <a:solidFill>
            <a:srgbClr val="B6AA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0" y="1075944"/>
            <a:ext cx="10692765" cy="15240"/>
          </a:xfrm>
          <a:custGeom>
            <a:avLst/>
            <a:gdLst/>
            <a:ahLst/>
            <a:cxnLst/>
            <a:rect l="l" t="t" r="r" b="b"/>
            <a:pathLst>
              <a:path w="10692765" h="15240">
                <a:moveTo>
                  <a:pt x="0" y="15239"/>
                </a:moveTo>
                <a:lnTo>
                  <a:pt x="10692385" y="15239"/>
                </a:lnTo>
                <a:lnTo>
                  <a:pt x="10692385" y="0"/>
                </a:lnTo>
                <a:lnTo>
                  <a:pt x="0" y="0"/>
                </a:lnTo>
                <a:lnTo>
                  <a:pt x="0" y="15239"/>
                </a:lnTo>
                <a:close/>
              </a:path>
            </a:pathLst>
          </a:custGeom>
          <a:solidFill>
            <a:srgbClr val="B6A8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0" y="1091183"/>
            <a:ext cx="10692765" cy="13970"/>
          </a:xfrm>
          <a:custGeom>
            <a:avLst/>
            <a:gdLst/>
            <a:ahLst/>
            <a:cxnLst/>
            <a:rect l="l" t="t" r="r" b="b"/>
            <a:pathLst>
              <a:path w="10692765" h="13969">
                <a:moveTo>
                  <a:pt x="0" y="13716"/>
                </a:moveTo>
                <a:lnTo>
                  <a:pt x="10692385" y="13716"/>
                </a:lnTo>
                <a:lnTo>
                  <a:pt x="10692385" y="0"/>
                </a:lnTo>
                <a:lnTo>
                  <a:pt x="0" y="0"/>
                </a:lnTo>
                <a:lnTo>
                  <a:pt x="0" y="13716"/>
                </a:lnTo>
                <a:close/>
              </a:path>
            </a:pathLst>
          </a:custGeom>
          <a:solidFill>
            <a:srgbClr val="B5A8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0" y="1104900"/>
            <a:ext cx="10692765" cy="29209"/>
          </a:xfrm>
          <a:custGeom>
            <a:avLst/>
            <a:gdLst/>
            <a:ahLst/>
            <a:cxnLst/>
            <a:rect l="l" t="t" r="r" b="b"/>
            <a:pathLst>
              <a:path w="10692765" h="29209">
                <a:moveTo>
                  <a:pt x="0" y="28956"/>
                </a:moveTo>
                <a:lnTo>
                  <a:pt x="10692385" y="28956"/>
                </a:lnTo>
                <a:lnTo>
                  <a:pt x="10692385" y="0"/>
                </a:lnTo>
                <a:lnTo>
                  <a:pt x="0" y="0"/>
                </a:lnTo>
                <a:lnTo>
                  <a:pt x="0" y="28956"/>
                </a:lnTo>
                <a:close/>
              </a:path>
            </a:pathLst>
          </a:custGeom>
          <a:solidFill>
            <a:srgbClr val="B5A8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0" y="1133856"/>
            <a:ext cx="10692765" cy="15240"/>
          </a:xfrm>
          <a:custGeom>
            <a:avLst/>
            <a:gdLst/>
            <a:ahLst/>
            <a:cxnLst/>
            <a:rect l="l" t="t" r="r" b="b"/>
            <a:pathLst>
              <a:path w="10692765" h="15240">
                <a:moveTo>
                  <a:pt x="0" y="15239"/>
                </a:moveTo>
                <a:lnTo>
                  <a:pt x="10692385" y="15239"/>
                </a:lnTo>
                <a:lnTo>
                  <a:pt x="10692385" y="0"/>
                </a:lnTo>
                <a:lnTo>
                  <a:pt x="0" y="0"/>
                </a:lnTo>
                <a:lnTo>
                  <a:pt x="0" y="15239"/>
                </a:lnTo>
                <a:close/>
              </a:path>
            </a:pathLst>
          </a:custGeom>
          <a:solidFill>
            <a:srgbClr val="B3A8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0" y="1149096"/>
            <a:ext cx="10692765" cy="13970"/>
          </a:xfrm>
          <a:custGeom>
            <a:avLst/>
            <a:gdLst/>
            <a:ahLst/>
            <a:cxnLst/>
            <a:rect l="l" t="t" r="r" b="b"/>
            <a:pathLst>
              <a:path w="10692765" h="13969">
                <a:moveTo>
                  <a:pt x="0" y="13716"/>
                </a:moveTo>
                <a:lnTo>
                  <a:pt x="10692385" y="13716"/>
                </a:lnTo>
                <a:lnTo>
                  <a:pt x="10692385" y="0"/>
                </a:lnTo>
                <a:lnTo>
                  <a:pt x="0" y="0"/>
                </a:lnTo>
                <a:lnTo>
                  <a:pt x="0" y="13716"/>
                </a:lnTo>
                <a:close/>
              </a:path>
            </a:pathLst>
          </a:custGeom>
          <a:solidFill>
            <a:srgbClr val="B3A7C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0" y="1162812"/>
            <a:ext cx="10692765" cy="29209"/>
          </a:xfrm>
          <a:custGeom>
            <a:avLst/>
            <a:gdLst/>
            <a:ahLst/>
            <a:cxnLst/>
            <a:rect l="l" t="t" r="r" b="b"/>
            <a:pathLst>
              <a:path w="10692765" h="29209">
                <a:moveTo>
                  <a:pt x="0" y="28956"/>
                </a:moveTo>
                <a:lnTo>
                  <a:pt x="10692385" y="28956"/>
                </a:lnTo>
                <a:lnTo>
                  <a:pt x="10692385" y="0"/>
                </a:lnTo>
                <a:lnTo>
                  <a:pt x="0" y="0"/>
                </a:lnTo>
                <a:lnTo>
                  <a:pt x="0" y="28956"/>
                </a:lnTo>
                <a:close/>
              </a:path>
            </a:pathLst>
          </a:custGeom>
          <a:solidFill>
            <a:srgbClr val="B3A7C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0" y="1191768"/>
            <a:ext cx="10692765" cy="15240"/>
          </a:xfrm>
          <a:custGeom>
            <a:avLst/>
            <a:gdLst/>
            <a:ahLst/>
            <a:cxnLst/>
            <a:rect l="l" t="t" r="r" b="b"/>
            <a:pathLst>
              <a:path w="10692765" h="15240">
                <a:moveTo>
                  <a:pt x="0" y="15239"/>
                </a:moveTo>
                <a:lnTo>
                  <a:pt x="10692385" y="15239"/>
                </a:lnTo>
                <a:lnTo>
                  <a:pt x="10692385" y="0"/>
                </a:lnTo>
                <a:lnTo>
                  <a:pt x="0" y="0"/>
                </a:lnTo>
                <a:lnTo>
                  <a:pt x="0" y="15239"/>
                </a:lnTo>
                <a:close/>
              </a:path>
            </a:pathLst>
          </a:custGeom>
          <a:solidFill>
            <a:srgbClr val="B3A5C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0" y="1207008"/>
            <a:ext cx="10692765" cy="13970"/>
          </a:xfrm>
          <a:custGeom>
            <a:avLst/>
            <a:gdLst/>
            <a:ahLst/>
            <a:cxnLst/>
            <a:rect l="l" t="t" r="r" b="b"/>
            <a:pathLst>
              <a:path w="10692765" h="13969">
                <a:moveTo>
                  <a:pt x="0" y="13716"/>
                </a:moveTo>
                <a:lnTo>
                  <a:pt x="10692385" y="13716"/>
                </a:lnTo>
                <a:lnTo>
                  <a:pt x="10692385" y="0"/>
                </a:lnTo>
                <a:lnTo>
                  <a:pt x="0" y="0"/>
                </a:lnTo>
                <a:lnTo>
                  <a:pt x="0" y="13716"/>
                </a:lnTo>
                <a:close/>
              </a:path>
            </a:pathLst>
          </a:custGeom>
          <a:solidFill>
            <a:srgbClr val="B1A5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0" y="1220724"/>
            <a:ext cx="10692765" cy="29209"/>
          </a:xfrm>
          <a:custGeom>
            <a:avLst/>
            <a:gdLst/>
            <a:ahLst/>
            <a:cxnLst/>
            <a:rect l="l" t="t" r="r" b="b"/>
            <a:pathLst>
              <a:path w="10692765" h="29209">
                <a:moveTo>
                  <a:pt x="0" y="28955"/>
                </a:moveTo>
                <a:lnTo>
                  <a:pt x="10692385" y="28955"/>
                </a:lnTo>
                <a:lnTo>
                  <a:pt x="10692385" y="0"/>
                </a:lnTo>
                <a:lnTo>
                  <a:pt x="0" y="0"/>
                </a:lnTo>
                <a:lnTo>
                  <a:pt x="0" y="28955"/>
                </a:lnTo>
                <a:close/>
              </a:path>
            </a:pathLst>
          </a:custGeom>
          <a:solidFill>
            <a:srgbClr val="B1A5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0" y="1249680"/>
            <a:ext cx="10692765" cy="13970"/>
          </a:xfrm>
          <a:custGeom>
            <a:avLst/>
            <a:gdLst/>
            <a:ahLst/>
            <a:cxnLst/>
            <a:rect l="l" t="t" r="r" b="b"/>
            <a:pathLst>
              <a:path w="10692765" h="13969">
                <a:moveTo>
                  <a:pt x="0" y="13716"/>
                </a:moveTo>
                <a:lnTo>
                  <a:pt x="10692385" y="13716"/>
                </a:lnTo>
                <a:lnTo>
                  <a:pt x="10692385" y="0"/>
                </a:lnTo>
                <a:lnTo>
                  <a:pt x="0" y="0"/>
                </a:lnTo>
                <a:lnTo>
                  <a:pt x="0" y="13716"/>
                </a:lnTo>
                <a:close/>
              </a:path>
            </a:pathLst>
          </a:custGeom>
          <a:solidFill>
            <a:srgbClr val="B1A3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0" y="1263396"/>
            <a:ext cx="10692765" cy="15240"/>
          </a:xfrm>
          <a:custGeom>
            <a:avLst/>
            <a:gdLst/>
            <a:ahLst/>
            <a:cxnLst/>
            <a:rect l="l" t="t" r="r" b="b"/>
            <a:pathLst>
              <a:path w="10692765" h="15240">
                <a:moveTo>
                  <a:pt x="0" y="15240"/>
                </a:moveTo>
                <a:lnTo>
                  <a:pt x="10692385" y="15240"/>
                </a:lnTo>
                <a:lnTo>
                  <a:pt x="10692385" y="0"/>
                </a:lnTo>
                <a:lnTo>
                  <a:pt x="0" y="0"/>
                </a:lnTo>
                <a:lnTo>
                  <a:pt x="0" y="15240"/>
                </a:lnTo>
                <a:close/>
              </a:path>
            </a:pathLst>
          </a:custGeom>
          <a:solidFill>
            <a:srgbClr val="B1A3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0" y="1278636"/>
            <a:ext cx="10692765" cy="29209"/>
          </a:xfrm>
          <a:custGeom>
            <a:avLst/>
            <a:gdLst/>
            <a:ahLst/>
            <a:cxnLst/>
            <a:rect l="l" t="t" r="r" b="b"/>
            <a:pathLst>
              <a:path w="10692765" h="29209">
                <a:moveTo>
                  <a:pt x="0" y="28955"/>
                </a:moveTo>
                <a:lnTo>
                  <a:pt x="10692385" y="28955"/>
                </a:lnTo>
                <a:lnTo>
                  <a:pt x="10692385" y="0"/>
                </a:lnTo>
                <a:lnTo>
                  <a:pt x="0" y="0"/>
                </a:lnTo>
                <a:lnTo>
                  <a:pt x="0" y="28955"/>
                </a:lnTo>
                <a:close/>
              </a:path>
            </a:pathLst>
          </a:custGeom>
          <a:solidFill>
            <a:srgbClr val="B1A3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0" y="1307591"/>
            <a:ext cx="10692765" cy="29209"/>
          </a:xfrm>
          <a:custGeom>
            <a:avLst/>
            <a:gdLst/>
            <a:ahLst/>
            <a:cxnLst/>
            <a:rect l="l" t="t" r="r" b="b"/>
            <a:pathLst>
              <a:path w="10692765" h="29209">
                <a:moveTo>
                  <a:pt x="0" y="28956"/>
                </a:moveTo>
                <a:lnTo>
                  <a:pt x="10692385" y="28956"/>
                </a:lnTo>
                <a:lnTo>
                  <a:pt x="10692385" y="0"/>
                </a:lnTo>
                <a:lnTo>
                  <a:pt x="0" y="0"/>
                </a:lnTo>
                <a:lnTo>
                  <a:pt x="0" y="28956"/>
                </a:lnTo>
                <a:close/>
              </a:path>
            </a:pathLst>
          </a:custGeom>
          <a:solidFill>
            <a:srgbClr val="AFA1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0" y="1336548"/>
            <a:ext cx="10692765" cy="29209"/>
          </a:xfrm>
          <a:custGeom>
            <a:avLst/>
            <a:gdLst/>
            <a:ahLst/>
            <a:cxnLst/>
            <a:rect l="l" t="t" r="r" b="b"/>
            <a:pathLst>
              <a:path w="10692765" h="29209">
                <a:moveTo>
                  <a:pt x="0" y="28955"/>
                </a:moveTo>
                <a:lnTo>
                  <a:pt x="10692385" y="28955"/>
                </a:lnTo>
                <a:lnTo>
                  <a:pt x="10692385" y="0"/>
                </a:lnTo>
                <a:lnTo>
                  <a:pt x="0" y="0"/>
                </a:lnTo>
                <a:lnTo>
                  <a:pt x="0" y="28955"/>
                </a:lnTo>
                <a:close/>
              </a:path>
            </a:pathLst>
          </a:custGeom>
          <a:solidFill>
            <a:srgbClr val="AFA1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0" y="1365504"/>
            <a:ext cx="10692765" cy="13970"/>
          </a:xfrm>
          <a:custGeom>
            <a:avLst/>
            <a:gdLst/>
            <a:ahLst/>
            <a:cxnLst/>
            <a:rect l="l" t="t" r="r" b="b"/>
            <a:pathLst>
              <a:path w="10692765" h="13969">
                <a:moveTo>
                  <a:pt x="0" y="13716"/>
                </a:moveTo>
                <a:lnTo>
                  <a:pt x="10692385" y="13716"/>
                </a:lnTo>
                <a:lnTo>
                  <a:pt x="10692385" y="0"/>
                </a:lnTo>
                <a:lnTo>
                  <a:pt x="0" y="0"/>
                </a:lnTo>
                <a:lnTo>
                  <a:pt x="0" y="13716"/>
                </a:lnTo>
                <a:close/>
              </a:path>
            </a:pathLst>
          </a:custGeom>
          <a:solidFill>
            <a:srgbClr val="AFA0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0" y="1379220"/>
            <a:ext cx="10692765" cy="15240"/>
          </a:xfrm>
          <a:custGeom>
            <a:avLst/>
            <a:gdLst/>
            <a:ahLst/>
            <a:cxnLst/>
            <a:rect l="l" t="t" r="r" b="b"/>
            <a:pathLst>
              <a:path w="10692765" h="15240">
                <a:moveTo>
                  <a:pt x="0" y="15239"/>
                </a:moveTo>
                <a:lnTo>
                  <a:pt x="10692385" y="15239"/>
                </a:lnTo>
                <a:lnTo>
                  <a:pt x="10692385" y="0"/>
                </a:lnTo>
                <a:lnTo>
                  <a:pt x="0" y="0"/>
                </a:lnTo>
                <a:lnTo>
                  <a:pt x="0" y="15239"/>
                </a:lnTo>
                <a:close/>
              </a:path>
            </a:pathLst>
          </a:custGeom>
          <a:solidFill>
            <a:srgbClr val="AEA0C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0" y="1394459"/>
            <a:ext cx="10692765" cy="43180"/>
          </a:xfrm>
          <a:custGeom>
            <a:avLst/>
            <a:gdLst/>
            <a:ahLst/>
            <a:cxnLst/>
            <a:rect l="l" t="t" r="r" b="b"/>
            <a:pathLst>
              <a:path w="10692765" h="43180">
                <a:moveTo>
                  <a:pt x="0" y="42672"/>
                </a:moveTo>
                <a:lnTo>
                  <a:pt x="10692385" y="42672"/>
                </a:lnTo>
                <a:lnTo>
                  <a:pt x="10692385" y="0"/>
                </a:lnTo>
                <a:lnTo>
                  <a:pt x="0" y="0"/>
                </a:lnTo>
                <a:lnTo>
                  <a:pt x="0" y="42672"/>
                </a:lnTo>
                <a:close/>
              </a:path>
            </a:pathLst>
          </a:custGeom>
          <a:solidFill>
            <a:srgbClr val="AE9EC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0" y="1437132"/>
            <a:ext cx="10692765" cy="43180"/>
          </a:xfrm>
          <a:custGeom>
            <a:avLst/>
            <a:gdLst/>
            <a:ahLst/>
            <a:cxnLst/>
            <a:rect l="l" t="t" r="r" b="b"/>
            <a:pathLst>
              <a:path w="10692765" h="43180">
                <a:moveTo>
                  <a:pt x="0" y="42671"/>
                </a:moveTo>
                <a:lnTo>
                  <a:pt x="10692385" y="42671"/>
                </a:lnTo>
                <a:lnTo>
                  <a:pt x="10692385" y="0"/>
                </a:lnTo>
                <a:lnTo>
                  <a:pt x="0" y="0"/>
                </a:lnTo>
                <a:lnTo>
                  <a:pt x="0" y="42671"/>
                </a:lnTo>
                <a:close/>
              </a:path>
            </a:pathLst>
          </a:custGeom>
          <a:solidFill>
            <a:srgbClr val="AC9EC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0" y="1479804"/>
            <a:ext cx="10692765" cy="15240"/>
          </a:xfrm>
          <a:custGeom>
            <a:avLst/>
            <a:gdLst/>
            <a:ahLst/>
            <a:cxnLst/>
            <a:rect l="l" t="t" r="r" b="b"/>
            <a:pathLst>
              <a:path w="10692765" h="15240">
                <a:moveTo>
                  <a:pt x="0" y="15240"/>
                </a:moveTo>
                <a:lnTo>
                  <a:pt x="10692385" y="15240"/>
                </a:lnTo>
                <a:lnTo>
                  <a:pt x="10692385" y="0"/>
                </a:lnTo>
                <a:lnTo>
                  <a:pt x="0" y="0"/>
                </a:lnTo>
                <a:lnTo>
                  <a:pt x="0" y="15240"/>
                </a:lnTo>
                <a:close/>
              </a:path>
            </a:pathLst>
          </a:custGeom>
          <a:solidFill>
            <a:srgbClr val="AC9CC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0" y="1495044"/>
            <a:ext cx="10692765" cy="13970"/>
          </a:xfrm>
          <a:custGeom>
            <a:avLst/>
            <a:gdLst/>
            <a:ahLst/>
            <a:cxnLst/>
            <a:rect l="l" t="t" r="r" b="b"/>
            <a:pathLst>
              <a:path w="10692765" h="13969">
                <a:moveTo>
                  <a:pt x="0" y="13715"/>
                </a:moveTo>
                <a:lnTo>
                  <a:pt x="10692385" y="13715"/>
                </a:lnTo>
                <a:lnTo>
                  <a:pt x="10692385" y="0"/>
                </a:lnTo>
                <a:lnTo>
                  <a:pt x="0" y="0"/>
                </a:lnTo>
                <a:lnTo>
                  <a:pt x="0" y="13715"/>
                </a:lnTo>
                <a:close/>
              </a:path>
            </a:pathLst>
          </a:custGeom>
          <a:solidFill>
            <a:srgbClr val="AC9CB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0" y="1508760"/>
            <a:ext cx="10692765" cy="29209"/>
          </a:xfrm>
          <a:custGeom>
            <a:avLst/>
            <a:gdLst/>
            <a:ahLst/>
            <a:cxnLst/>
            <a:rect l="l" t="t" r="r" b="b"/>
            <a:pathLst>
              <a:path w="10692765" h="29209">
                <a:moveTo>
                  <a:pt x="0" y="28956"/>
                </a:moveTo>
                <a:lnTo>
                  <a:pt x="10692385" y="28956"/>
                </a:lnTo>
                <a:lnTo>
                  <a:pt x="10692385" y="0"/>
                </a:lnTo>
                <a:lnTo>
                  <a:pt x="0" y="0"/>
                </a:lnTo>
                <a:lnTo>
                  <a:pt x="0" y="28956"/>
                </a:lnTo>
                <a:close/>
              </a:path>
            </a:pathLst>
          </a:custGeom>
          <a:solidFill>
            <a:srgbClr val="AA9CB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0" y="1537716"/>
            <a:ext cx="10692765" cy="15240"/>
          </a:xfrm>
          <a:custGeom>
            <a:avLst/>
            <a:gdLst/>
            <a:ahLst/>
            <a:cxnLst/>
            <a:rect l="l" t="t" r="r" b="b"/>
            <a:pathLst>
              <a:path w="10692765" h="15240">
                <a:moveTo>
                  <a:pt x="0" y="15239"/>
                </a:moveTo>
                <a:lnTo>
                  <a:pt x="10692385" y="15239"/>
                </a:lnTo>
                <a:lnTo>
                  <a:pt x="10692385" y="0"/>
                </a:lnTo>
                <a:lnTo>
                  <a:pt x="0" y="0"/>
                </a:lnTo>
                <a:lnTo>
                  <a:pt x="0" y="15239"/>
                </a:lnTo>
                <a:close/>
              </a:path>
            </a:pathLst>
          </a:custGeom>
          <a:solidFill>
            <a:srgbClr val="AA9AB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0" y="1552955"/>
            <a:ext cx="10692765" cy="13970"/>
          </a:xfrm>
          <a:custGeom>
            <a:avLst/>
            <a:gdLst/>
            <a:ahLst/>
            <a:cxnLst/>
            <a:rect l="l" t="t" r="r" b="b"/>
            <a:pathLst>
              <a:path w="10692765" h="13969">
                <a:moveTo>
                  <a:pt x="0" y="13716"/>
                </a:moveTo>
                <a:lnTo>
                  <a:pt x="10692385" y="13716"/>
                </a:lnTo>
                <a:lnTo>
                  <a:pt x="10692385" y="0"/>
                </a:lnTo>
                <a:lnTo>
                  <a:pt x="0" y="0"/>
                </a:lnTo>
                <a:lnTo>
                  <a:pt x="0" y="13716"/>
                </a:lnTo>
                <a:close/>
              </a:path>
            </a:pathLst>
          </a:custGeom>
          <a:solidFill>
            <a:srgbClr val="AA9AB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0" y="1566672"/>
            <a:ext cx="10692765" cy="29209"/>
          </a:xfrm>
          <a:custGeom>
            <a:avLst/>
            <a:gdLst/>
            <a:ahLst/>
            <a:cxnLst/>
            <a:rect l="l" t="t" r="r" b="b"/>
            <a:pathLst>
              <a:path w="10692765" h="29209">
                <a:moveTo>
                  <a:pt x="0" y="28956"/>
                </a:moveTo>
                <a:lnTo>
                  <a:pt x="10692385" y="28956"/>
                </a:lnTo>
                <a:lnTo>
                  <a:pt x="10692385" y="0"/>
                </a:lnTo>
                <a:lnTo>
                  <a:pt x="0" y="0"/>
                </a:lnTo>
                <a:lnTo>
                  <a:pt x="0" y="28956"/>
                </a:lnTo>
                <a:close/>
              </a:path>
            </a:pathLst>
          </a:custGeom>
          <a:solidFill>
            <a:srgbClr val="AA9AB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0" y="1595628"/>
            <a:ext cx="10692765" cy="15240"/>
          </a:xfrm>
          <a:custGeom>
            <a:avLst/>
            <a:gdLst/>
            <a:ahLst/>
            <a:cxnLst/>
            <a:rect l="l" t="t" r="r" b="b"/>
            <a:pathLst>
              <a:path w="10692765" h="15240">
                <a:moveTo>
                  <a:pt x="0" y="15239"/>
                </a:moveTo>
                <a:lnTo>
                  <a:pt x="10692385" y="15239"/>
                </a:lnTo>
                <a:lnTo>
                  <a:pt x="10692385" y="0"/>
                </a:lnTo>
                <a:lnTo>
                  <a:pt x="0" y="0"/>
                </a:lnTo>
                <a:lnTo>
                  <a:pt x="0" y="15239"/>
                </a:lnTo>
                <a:close/>
              </a:path>
            </a:pathLst>
          </a:custGeom>
          <a:solidFill>
            <a:srgbClr val="A899B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0" y="1610868"/>
            <a:ext cx="10692765" cy="13970"/>
          </a:xfrm>
          <a:custGeom>
            <a:avLst/>
            <a:gdLst/>
            <a:ahLst/>
            <a:cxnLst/>
            <a:rect l="l" t="t" r="r" b="b"/>
            <a:pathLst>
              <a:path w="10692765" h="13969">
                <a:moveTo>
                  <a:pt x="0" y="13716"/>
                </a:moveTo>
                <a:lnTo>
                  <a:pt x="10692385" y="13716"/>
                </a:lnTo>
                <a:lnTo>
                  <a:pt x="10692385" y="0"/>
                </a:lnTo>
                <a:lnTo>
                  <a:pt x="0" y="0"/>
                </a:lnTo>
                <a:lnTo>
                  <a:pt x="0" y="13716"/>
                </a:lnTo>
                <a:close/>
              </a:path>
            </a:pathLst>
          </a:custGeom>
          <a:solidFill>
            <a:srgbClr val="A899B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0" y="1624584"/>
            <a:ext cx="10692765" cy="29209"/>
          </a:xfrm>
          <a:custGeom>
            <a:avLst/>
            <a:gdLst/>
            <a:ahLst/>
            <a:cxnLst/>
            <a:rect l="l" t="t" r="r" b="b"/>
            <a:pathLst>
              <a:path w="10692765" h="29210">
                <a:moveTo>
                  <a:pt x="0" y="28956"/>
                </a:moveTo>
                <a:lnTo>
                  <a:pt x="10692385" y="28956"/>
                </a:lnTo>
                <a:lnTo>
                  <a:pt x="10692385" y="0"/>
                </a:lnTo>
                <a:lnTo>
                  <a:pt x="0" y="0"/>
                </a:lnTo>
                <a:lnTo>
                  <a:pt x="0" y="28956"/>
                </a:lnTo>
                <a:close/>
              </a:path>
            </a:pathLst>
          </a:custGeom>
          <a:solidFill>
            <a:srgbClr val="A897B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0" y="1653540"/>
            <a:ext cx="10692765" cy="13970"/>
          </a:xfrm>
          <a:custGeom>
            <a:avLst/>
            <a:gdLst/>
            <a:ahLst/>
            <a:cxnLst/>
            <a:rect l="l" t="t" r="r" b="b"/>
            <a:pathLst>
              <a:path w="10692765" h="13969">
                <a:moveTo>
                  <a:pt x="0" y="13715"/>
                </a:moveTo>
                <a:lnTo>
                  <a:pt x="10692385" y="13715"/>
                </a:lnTo>
                <a:lnTo>
                  <a:pt x="10692385" y="0"/>
                </a:lnTo>
                <a:lnTo>
                  <a:pt x="0" y="0"/>
                </a:lnTo>
                <a:lnTo>
                  <a:pt x="0" y="13715"/>
                </a:lnTo>
                <a:close/>
              </a:path>
            </a:pathLst>
          </a:custGeom>
          <a:solidFill>
            <a:srgbClr val="A897B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0" y="1667255"/>
            <a:ext cx="10692765" cy="15240"/>
          </a:xfrm>
          <a:custGeom>
            <a:avLst/>
            <a:gdLst/>
            <a:ahLst/>
            <a:cxnLst/>
            <a:rect l="l" t="t" r="r" b="b"/>
            <a:pathLst>
              <a:path w="10692765" h="15239">
                <a:moveTo>
                  <a:pt x="0" y="15240"/>
                </a:moveTo>
                <a:lnTo>
                  <a:pt x="10692385" y="15240"/>
                </a:lnTo>
                <a:lnTo>
                  <a:pt x="10692385" y="0"/>
                </a:lnTo>
                <a:lnTo>
                  <a:pt x="0" y="0"/>
                </a:lnTo>
                <a:lnTo>
                  <a:pt x="0" y="15240"/>
                </a:lnTo>
                <a:close/>
              </a:path>
            </a:pathLst>
          </a:custGeom>
          <a:solidFill>
            <a:srgbClr val="A797B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0" y="1682496"/>
            <a:ext cx="10692765" cy="13970"/>
          </a:xfrm>
          <a:custGeom>
            <a:avLst/>
            <a:gdLst/>
            <a:ahLst/>
            <a:cxnLst/>
            <a:rect l="l" t="t" r="r" b="b"/>
            <a:pathLst>
              <a:path w="10692765" h="13969">
                <a:moveTo>
                  <a:pt x="0" y="13715"/>
                </a:moveTo>
                <a:lnTo>
                  <a:pt x="10692385" y="13715"/>
                </a:lnTo>
                <a:lnTo>
                  <a:pt x="10692385" y="0"/>
                </a:lnTo>
                <a:lnTo>
                  <a:pt x="0" y="0"/>
                </a:lnTo>
                <a:lnTo>
                  <a:pt x="0" y="13715"/>
                </a:lnTo>
                <a:close/>
              </a:path>
            </a:pathLst>
          </a:custGeom>
          <a:solidFill>
            <a:srgbClr val="A795B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0" y="772667"/>
            <a:ext cx="10692765" cy="927100"/>
          </a:xfrm>
          <a:custGeom>
            <a:avLst/>
            <a:gdLst/>
            <a:ahLst/>
            <a:cxnLst/>
            <a:rect l="l" t="t" r="r" b="b"/>
            <a:pathLst>
              <a:path w="10692765" h="927100">
                <a:moveTo>
                  <a:pt x="3048" y="923544"/>
                </a:moveTo>
                <a:lnTo>
                  <a:pt x="0" y="920496"/>
                </a:lnTo>
                <a:lnTo>
                  <a:pt x="0" y="0"/>
                </a:lnTo>
                <a:lnTo>
                  <a:pt x="10692384" y="0"/>
                </a:lnTo>
                <a:lnTo>
                  <a:pt x="3048" y="0"/>
                </a:lnTo>
                <a:lnTo>
                  <a:pt x="0" y="3048"/>
                </a:lnTo>
                <a:lnTo>
                  <a:pt x="3048" y="3048"/>
                </a:lnTo>
                <a:lnTo>
                  <a:pt x="3048" y="923544"/>
                </a:lnTo>
                <a:close/>
              </a:path>
              <a:path w="10692765" h="927100">
                <a:moveTo>
                  <a:pt x="3048" y="3048"/>
                </a:moveTo>
                <a:lnTo>
                  <a:pt x="0" y="3048"/>
                </a:lnTo>
                <a:lnTo>
                  <a:pt x="3048" y="0"/>
                </a:lnTo>
                <a:lnTo>
                  <a:pt x="3048" y="3048"/>
                </a:lnTo>
                <a:close/>
              </a:path>
              <a:path w="10692765" h="927100">
                <a:moveTo>
                  <a:pt x="10689336" y="3048"/>
                </a:moveTo>
                <a:lnTo>
                  <a:pt x="3048" y="3048"/>
                </a:lnTo>
                <a:lnTo>
                  <a:pt x="3048" y="0"/>
                </a:lnTo>
                <a:lnTo>
                  <a:pt x="10689336" y="0"/>
                </a:lnTo>
                <a:lnTo>
                  <a:pt x="10689336" y="3048"/>
                </a:lnTo>
                <a:close/>
              </a:path>
              <a:path w="10692765" h="927100">
                <a:moveTo>
                  <a:pt x="10689336" y="923544"/>
                </a:moveTo>
                <a:lnTo>
                  <a:pt x="10689336" y="0"/>
                </a:lnTo>
                <a:lnTo>
                  <a:pt x="10692384" y="3048"/>
                </a:lnTo>
                <a:lnTo>
                  <a:pt x="10692384" y="920496"/>
                </a:lnTo>
                <a:lnTo>
                  <a:pt x="10689336" y="923544"/>
                </a:lnTo>
                <a:close/>
              </a:path>
              <a:path w="10692765" h="927100">
                <a:moveTo>
                  <a:pt x="10692384" y="3048"/>
                </a:moveTo>
                <a:lnTo>
                  <a:pt x="10689336" y="0"/>
                </a:lnTo>
                <a:lnTo>
                  <a:pt x="10692384" y="0"/>
                </a:lnTo>
                <a:lnTo>
                  <a:pt x="10692384" y="3048"/>
                </a:lnTo>
                <a:close/>
              </a:path>
              <a:path w="10692765" h="927100">
                <a:moveTo>
                  <a:pt x="10692384" y="926592"/>
                </a:moveTo>
                <a:lnTo>
                  <a:pt x="0" y="926592"/>
                </a:lnTo>
                <a:lnTo>
                  <a:pt x="0" y="920496"/>
                </a:lnTo>
                <a:lnTo>
                  <a:pt x="3048" y="923544"/>
                </a:lnTo>
                <a:lnTo>
                  <a:pt x="10692384" y="923544"/>
                </a:lnTo>
                <a:lnTo>
                  <a:pt x="10692384" y="926592"/>
                </a:lnTo>
                <a:close/>
              </a:path>
              <a:path w="10692765" h="927100">
                <a:moveTo>
                  <a:pt x="10689336" y="923544"/>
                </a:moveTo>
                <a:lnTo>
                  <a:pt x="3048" y="923544"/>
                </a:lnTo>
                <a:lnTo>
                  <a:pt x="3048" y="920496"/>
                </a:lnTo>
                <a:lnTo>
                  <a:pt x="10689336" y="920496"/>
                </a:lnTo>
                <a:lnTo>
                  <a:pt x="10689336" y="923544"/>
                </a:lnTo>
                <a:close/>
              </a:path>
              <a:path w="10692765" h="927100">
                <a:moveTo>
                  <a:pt x="10692384" y="923544"/>
                </a:moveTo>
                <a:lnTo>
                  <a:pt x="10689336" y="923544"/>
                </a:lnTo>
                <a:lnTo>
                  <a:pt x="10692384" y="920496"/>
                </a:lnTo>
                <a:lnTo>
                  <a:pt x="10692384" y="923544"/>
                </a:lnTo>
                <a:close/>
              </a:path>
            </a:pathLst>
          </a:custGeom>
          <a:solidFill>
            <a:srgbClr val="8064A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 txBox="1">
            <a:spLocks noGrp="1"/>
          </p:cNvSpPr>
          <p:nvPr>
            <p:ph type="title"/>
          </p:nvPr>
        </p:nvSpPr>
        <p:spPr>
          <a:xfrm>
            <a:off x="196849" y="920410"/>
            <a:ext cx="10299065" cy="387798"/>
          </a:xfrm>
          <a:prstGeom prst="rect">
            <a:avLst/>
          </a:prstGeom>
          <a:solidFill>
            <a:srgbClr val="B1A3C3"/>
          </a:solidFill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ts val="2785"/>
              </a:lnSpc>
            </a:pPr>
            <a:r>
              <a:rPr lang="ru-RU" spc="-15" dirty="0" err="1">
                <a:solidFill>
                  <a:schemeClr val="tx2">
                    <a:lumMod val="20000"/>
                    <a:lumOff val="80000"/>
                  </a:schemeClr>
                </a:solidFill>
              </a:rPr>
              <a:t>Ґрантова</a:t>
            </a:r>
            <a:r>
              <a:rPr lang="ru-RU" spc="-15" dirty="0">
                <a:solidFill>
                  <a:schemeClr val="tx2">
                    <a:lumMod val="20000"/>
                    <a:lumOff val="80000"/>
                  </a:schemeClr>
                </a:solidFill>
              </a:rPr>
              <a:t> </a:t>
            </a:r>
            <a:r>
              <a:rPr lang="ru-RU" spc="-15" dirty="0" err="1">
                <a:solidFill>
                  <a:schemeClr val="tx2">
                    <a:lumMod val="20000"/>
                    <a:lumOff val="80000"/>
                  </a:schemeClr>
                </a:solidFill>
              </a:rPr>
              <a:t>програма</a:t>
            </a:r>
            <a:r>
              <a:rPr lang="ru-RU" spc="-15" dirty="0">
                <a:solidFill>
                  <a:schemeClr val="tx2">
                    <a:lumMod val="20000"/>
                    <a:lumOff val="80000"/>
                  </a:schemeClr>
                </a:solidFill>
              </a:rPr>
              <a:t> </a:t>
            </a:r>
            <a:r>
              <a:rPr lang="ru-RU" spc="-15" dirty="0" err="1">
                <a:solidFill>
                  <a:schemeClr val="tx2">
                    <a:lumMod val="20000"/>
                    <a:lumOff val="80000"/>
                  </a:schemeClr>
                </a:solidFill>
              </a:rPr>
              <a:t>від</a:t>
            </a:r>
            <a:r>
              <a:rPr lang="ru-RU" spc="-15" dirty="0">
                <a:solidFill>
                  <a:schemeClr val="tx2">
                    <a:lumMod val="20000"/>
                    <a:lumOff val="80000"/>
                  </a:schemeClr>
                </a:solidFill>
              </a:rPr>
              <a:t> </a:t>
            </a:r>
            <a:r>
              <a:rPr lang="ru-RU" spc="-15" dirty="0" err="1">
                <a:solidFill>
                  <a:schemeClr val="tx2">
                    <a:lumMod val="20000"/>
                    <a:lumOff val="80000"/>
                  </a:schemeClr>
                </a:solidFill>
              </a:rPr>
              <a:t>Urban</a:t>
            </a:r>
            <a:r>
              <a:rPr lang="ru-RU" spc="-15" dirty="0">
                <a:solidFill>
                  <a:schemeClr val="tx2">
                    <a:lumMod val="20000"/>
                    <a:lumOff val="80000"/>
                  </a:schemeClr>
                </a:solidFill>
              </a:rPr>
              <a:t> </a:t>
            </a:r>
            <a:r>
              <a:rPr lang="ru-RU" spc="-15" dirty="0" err="1">
                <a:solidFill>
                  <a:schemeClr val="tx2">
                    <a:lumMod val="20000"/>
                    <a:lumOff val="80000"/>
                  </a:schemeClr>
                </a:solidFill>
              </a:rPr>
              <a:t>Space</a:t>
            </a:r>
            <a:r>
              <a:rPr lang="ru-RU" spc="-15" dirty="0">
                <a:solidFill>
                  <a:schemeClr val="tx2">
                    <a:lumMod val="20000"/>
                    <a:lumOff val="80000"/>
                  </a:schemeClr>
                </a:solidFill>
              </a:rPr>
              <a:t> 100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l="38564"/>
          <a:stretch/>
        </p:blipFill>
        <p:spPr>
          <a:xfrm>
            <a:off x="1965878" y="2809226"/>
            <a:ext cx="2548669" cy="1966223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965700" y="1945627"/>
            <a:ext cx="5346700" cy="397031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dirty="0"/>
              <a:t>Ґрантова програма від </a:t>
            </a:r>
            <a:r>
              <a:rPr lang="en-US" dirty="0"/>
              <a:t>Urban Space 100 </a:t>
            </a:r>
            <a:r>
              <a:rPr lang="uk-UA" dirty="0"/>
              <a:t>спрямована на підтримку некомерційних </a:t>
            </a:r>
            <a:r>
              <a:rPr lang="uk-UA" dirty="0" err="1"/>
              <a:t>проєктів</a:t>
            </a:r>
            <a:r>
              <a:rPr lang="uk-UA" dirty="0"/>
              <a:t> з розвитку Івано-Франківська. На загальних зборах 4 рази на рік засновники </a:t>
            </a:r>
            <a:r>
              <a:rPr lang="en-US" dirty="0"/>
              <a:t>Urban Space 100 </a:t>
            </a:r>
            <a:r>
              <a:rPr lang="uk-UA" dirty="0"/>
              <a:t>приймають рішення, які </a:t>
            </a:r>
            <a:r>
              <a:rPr lang="uk-UA" dirty="0" err="1" smtClean="0"/>
              <a:t>проєкти</a:t>
            </a:r>
            <a:r>
              <a:rPr lang="uk-UA" dirty="0" smtClean="0"/>
              <a:t> </a:t>
            </a:r>
            <a:r>
              <a:rPr lang="uk-UA" dirty="0"/>
              <a:t>отримають фінансування. </a:t>
            </a:r>
            <a:endParaRPr lang="uk-UA" dirty="0" smtClean="0"/>
          </a:p>
          <a:p>
            <a:r>
              <a:rPr lang="uk-UA" dirty="0">
                <a:solidFill>
                  <a:srgbClr val="0070C0"/>
                </a:solidFill>
              </a:rPr>
              <a:t>Подаватися можуть некомерційні </a:t>
            </a:r>
            <a:r>
              <a:rPr lang="uk-UA" dirty="0" err="1" smtClean="0">
                <a:solidFill>
                  <a:srgbClr val="0070C0"/>
                </a:solidFill>
              </a:rPr>
              <a:t>проєкти</a:t>
            </a:r>
            <a:r>
              <a:rPr lang="uk-UA" dirty="0">
                <a:solidFill>
                  <a:srgbClr val="0070C0"/>
                </a:solidFill>
              </a:rPr>
              <a:t>, описані в запропонованій на сайті заявці, з конкретними очікуваними результатами та цілями. </a:t>
            </a:r>
            <a:r>
              <a:rPr lang="uk-UA" dirty="0"/>
              <a:t>Структура й етапи реалізації </a:t>
            </a:r>
            <a:r>
              <a:rPr lang="uk-UA" dirty="0" err="1" smtClean="0"/>
              <a:t>проєкту</a:t>
            </a:r>
            <a:r>
              <a:rPr lang="uk-UA" dirty="0" smtClean="0"/>
              <a:t> </a:t>
            </a:r>
            <a:r>
              <a:rPr lang="uk-UA" dirty="0"/>
              <a:t>мають бути чітко прописані. Обов'язковою умовою є реалістичний та обґрунтований бюджет, статті витрат, які відповідають </a:t>
            </a:r>
            <a:r>
              <a:rPr lang="uk-UA" dirty="0" err="1" smtClean="0"/>
              <a:t>проєктній</a:t>
            </a:r>
            <a:r>
              <a:rPr lang="uk-UA" dirty="0" smtClean="0"/>
              <a:t> </a:t>
            </a:r>
            <a:r>
              <a:rPr lang="uk-UA" dirty="0"/>
              <a:t>діяльності. </a:t>
            </a:r>
            <a:endParaRPr lang="uk-UA" dirty="0" smtClean="0"/>
          </a:p>
          <a:p>
            <a:r>
              <a:rPr lang="uk-UA" dirty="0" smtClean="0"/>
              <a:t>Термін подачі заявки н</a:t>
            </a:r>
            <a:r>
              <a:rPr lang="ru-RU" dirty="0" smtClean="0"/>
              <a:t>а </a:t>
            </a:r>
            <a:r>
              <a:rPr lang="ru-RU" dirty="0" err="1"/>
              <a:t>збори</a:t>
            </a:r>
            <a:r>
              <a:rPr lang="ru-RU" dirty="0"/>
              <a:t> ІV кварталу — </a:t>
            </a:r>
            <a:endParaRPr lang="ru-RU" dirty="0" smtClean="0"/>
          </a:p>
          <a:p>
            <a:r>
              <a:rPr lang="ru-RU" b="1" dirty="0" smtClean="0"/>
              <a:t>з </a:t>
            </a:r>
            <a:r>
              <a:rPr lang="ru-RU" b="1" dirty="0"/>
              <a:t>15 </a:t>
            </a:r>
            <a:r>
              <a:rPr lang="ru-RU" b="1" dirty="0" err="1"/>
              <a:t>вересня</a:t>
            </a:r>
            <a:r>
              <a:rPr lang="ru-RU" b="1" dirty="0"/>
              <a:t> до 15 </a:t>
            </a:r>
            <a:r>
              <a:rPr lang="ru-RU" b="1" dirty="0" err="1" smtClean="0"/>
              <a:t>жовтня</a:t>
            </a:r>
            <a:r>
              <a:rPr lang="ru-RU" b="1" dirty="0" smtClean="0"/>
              <a:t>.</a:t>
            </a:r>
            <a:endParaRPr lang="uk-UA" b="1" dirty="0"/>
          </a:p>
        </p:txBody>
      </p:sp>
      <p:sp>
        <p:nvSpPr>
          <p:cNvPr id="51" name="Прямоугольник 50"/>
          <p:cNvSpPr/>
          <p:nvPr/>
        </p:nvSpPr>
        <p:spPr>
          <a:xfrm>
            <a:off x="317500" y="4918452"/>
            <a:ext cx="380193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hlinkClick r:id="rId4"/>
              </a:rPr>
              <a:t>https://</a:t>
            </a:r>
            <a:r>
              <a:rPr lang="en-US" sz="2400" b="1" dirty="0" smtClean="0">
                <a:hlinkClick r:id="rId4"/>
              </a:rPr>
              <a:t>urbanspace.if.ua/uk/get_grant#g6</a:t>
            </a:r>
            <a:r>
              <a:rPr lang="uk-UA" sz="2400" b="1" dirty="0" smtClean="0"/>
              <a:t> </a:t>
            </a:r>
            <a:endParaRPr lang="uk-UA" sz="2400" b="1" dirty="0"/>
          </a:p>
        </p:txBody>
      </p:sp>
      <p:pic>
        <p:nvPicPr>
          <p:cNvPr id="52" name="Рисунок 5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069" y="1943722"/>
            <a:ext cx="3187525" cy="1719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456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0" y="772667"/>
            <a:ext cx="10692765" cy="15240"/>
          </a:xfrm>
          <a:custGeom>
            <a:avLst/>
            <a:gdLst/>
            <a:ahLst/>
            <a:cxnLst/>
            <a:rect l="l" t="t" r="r" b="b"/>
            <a:pathLst>
              <a:path w="10692765" h="15240">
                <a:moveTo>
                  <a:pt x="0" y="15240"/>
                </a:moveTo>
                <a:lnTo>
                  <a:pt x="10692385" y="15240"/>
                </a:lnTo>
                <a:lnTo>
                  <a:pt x="10692385" y="0"/>
                </a:lnTo>
                <a:lnTo>
                  <a:pt x="0" y="0"/>
                </a:lnTo>
                <a:lnTo>
                  <a:pt x="0" y="15240"/>
                </a:lnTo>
                <a:close/>
              </a:path>
            </a:pathLst>
          </a:custGeom>
          <a:solidFill>
            <a:srgbClr val="BCB1C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787908"/>
            <a:ext cx="10692765" cy="15240"/>
          </a:xfrm>
          <a:custGeom>
            <a:avLst/>
            <a:gdLst/>
            <a:ahLst/>
            <a:cxnLst/>
            <a:rect l="l" t="t" r="r" b="b"/>
            <a:pathLst>
              <a:path w="10692765" h="15240">
                <a:moveTo>
                  <a:pt x="0" y="15239"/>
                </a:moveTo>
                <a:lnTo>
                  <a:pt x="10692385" y="15239"/>
                </a:lnTo>
                <a:lnTo>
                  <a:pt x="10692385" y="0"/>
                </a:lnTo>
                <a:lnTo>
                  <a:pt x="0" y="0"/>
                </a:lnTo>
                <a:lnTo>
                  <a:pt x="0" y="15239"/>
                </a:lnTo>
                <a:close/>
              </a:path>
            </a:pathLst>
          </a:custGeom>
          <a:solidFill>
            <a:srgbClr val="BCB1C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0" y="803148"/>
            <a:ext cx="10692765" cy="13970"/>
          </a:xfrm>
          <a:custGeom>
            <a:avLst/>
            <a:gdLst/>
            <a:ahLst/>
            <a:cxnLst/>
            <a:rect l="l" t="t" r="r" b="b"/>
            <a:pathLst>
              <a:path w="10692765" h="13969">
                <a:moveTo>
                  <a:pt x="0" y="13716"/>
                </a:moveTo>
                <a:lnTo>
                  <a:pt x="10692385" y="13716"/>
                </a:lnTo>
                <a:lnTo>
                  <a:pt x="10692385" y="0"/>
                </a:lnTo>
                <a:lnTo>
                  <a:pt x="0" y="0"/>
                </a:lnTo>
                <a:lnTo>
                  <a:pt x="0" y="13716"/>
                </a:lnTo>
                <a:close/>
              </a:path>
            </a:pathLst>
          </a:custGeom>
          <a:solidFill>
            <a:srgbClr val="BCB1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0" y="816864"/>
            <a:ext cx="10692765" cy="29209"/>
          </a:xfrm>
          <a:custGeom>
            <a:avLst/>
            <a:gdLst/>
            <a:ahLst/>
            <a:cxnLst/>
            <a:rect l="l" t="t" r="r" b="b"/>
            <a:pathLst>
              <a:path w="10692765" h="29209">
                <a:moveTo>
                  <a:pt x="0" y="28956"/>
                </a:moveTo>
                <a:lnTo>
                  <a:pt x="10692385" y="28956"/>
                </a:lnTo>
                <a:lnTo>
                  <a:pt x="10692385" y="0"/>
                </a:lnTo>
                <a:lnTo>
                  <a:pt x="0" y="0"/>
                </a:lnTo>
                <a:lnTo>
                  <a:pt x="0" y="28956"/>
                </a:lnTo>
                <a:close/>
              </a:path>
            </a:pathLst>
          </a:custGeom>
          <a:solidFill>
            <a:srgbClr val="BCAF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0" y="845820"/>
            <a:ext cx="10692765" cy="13970"/>
          </a:xfrm>
          <a:custGeom>
            <a:avLst/>
            <a:gdLst/>
            <a:ahLst/>
            <a:cxnLst/>
            <a:rect l="l" t="t" r="r" b="b"/>
            <a:pathLst>
              <a:path w="10692765" h="13969">
                <a:moveTo>
                  <a:pt x="0" y="13715"/>
                </a:moveTo>
                <a:lnTo>
                  <a:pt x="10692385" y="13715"/>
                </a:lnTo>
                <a:lnTo>
                  <a:pt x="10692385" y="0"/>
                </a:lnTo>
                <a:lnTo>
                  <a:pt x="0" y="0"/>
                </a:lnTo>
                <a:lnTo>
                  <a:pt x="0" y="13715"/>
                </a:lnTo>
                <a:close/>
              </a:path>
            </a:pathLst>
          </a:custGeom>
          <a:solidFill>
            <a:srgbClr val="BAAF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0" y="859536"/>
            <a:ext cx="10692765" cy="15240"/>
          </a:xfrm>
          <a:custGeom>
            <a:avLst/>
            <a:gdLst/>
            <a:ahLst/>
            <a:cxnLst/>
            <a:rect l="l" t="t" r="r" b="b"/>
            <a:pathLst>
              <a:path w="10692765" h="15240">
                <a:moveTo>
                  <a:pt x="0" y="15239"/>
                </a:moveTo>
                <a:lnTo>
                  <a:pt x="10692385" y="15239"/>
                </a:lnTo>
                <a:lnTo>
                  <a:pt x="10692385" y="0"/>
                </a:lnTo>
                <a:lnTo>
                  <a:pt x="0" y="0"/>
                </a:lnTo>
                <a:lnTo>
                  <a:pt x="0" y="15239"/>
                </a:lnTo>
                <a:close/>
              </a:path>
            </a:pathLst>
          </a:custGeom>
          <a:solidFill>
            <a:srgbClr val="BAAFC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0" y="874775"/>
            <a:ext cx="10692765" cy="29209"/>
          </a:xfrm>
          <a:custGeom>
            <a:avLst/>
            <a:gdLst/>
            <a:ahLst/>
            <a:cxnLst/>
            <a:rect l="l" t="t" r="r" b="b"/>
            <a:pathLst>
              <a:path w="10692765" h="29209">
                <a:moveTo>
                  <a:pt x="0" y="28956"/>
                </a:moveTo>
                <a:lnTo>
                  <a:pt x="10692385" y="28956"/>
                </a:lnTo>
                <a:lnTo>
                  <a:pt x="10692385" y="0"/>
                </a:lnTo>
                <a:lnTo>
                  <a:pt x="0" y="0"/>
                </a:lnTo>
                <a:lnTo>
                  <a:pt x="0" y="28956"/>
                </a:lnTo>
                <a:close/>
              </a:path>
            </a:pathLst>
          </a:custGeom>
          <a:solidFill>
            <a:srgbClr val="BAAFC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0" y="903732"/>
            <a:ext cx="10692765" cy="13970"/>
          </a:xfrm>
          <a:custGeom>
            <a:avLst/>
            <a:gdLst/>
            <a:ahLst/>
            <a:cxnLst/>
            <a:rect l="l" t="t" r="r" b="b"/>
            <a:pathLst>
              <a:path w="10692765" h="13969">
                <a:moveTo>
                  <a:pt x="0" y="13716"/>
                </a:moveTo>
                <a:lnTo>
                  <a:pt x="10692385" y="13716"/>
                </a:lnTo>
                <a:lnTo>
                  <a:pt x="10692385" y="0"/>
                </a:lnTo>
                <a:lnTo>
                  <a:pt x="0" y="0"/>
                </a:lnTo>
                <a:lnTo>
                  <a:pt x="0" y="13716"/>
                </a:lnTo>
                <a:close/>
              </a:path>
            </a:pathLst>
          </a:custGeom>
          <a:solidFill>
            <a:srgbClr val="BAAEC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0" y="917448"/>
            <a:ext cx="10692765" cy="15240"/>
          </a:xfrm>
          <a:custGeom>
            <a:avLst/>
            <a:gdLst/>
            <a:ahLst/>
            <a:cxnLst/>
            <a:rect l="l" t="t" r="r" b="b"/>
            <a:pathLst>
              <a:path w="10692765" h="15240">
                <a:moveTo>
                  <a:pt x="0" y="15239"/>
                </a:moveTo>
                <a:lnTo>
                  <a:pt x="10692385" y="15239"/>
                </a:lnTo>
                <a:lnTo>
                  <a:pt x="10692385" y="0"/>
                </a:lnTo>
                <a:lnTo>
                  <a:pt x="0" y="0"/>
                </a:lnTo>
                <a:lnTo>
                  <a:pt x="0" y="15239"/>
                </a:lnTo>
                <a:close/>
              </a:path>
            </a:pathLst>
          </a:custGeom>
          <a:solidFill>
            <a:srgbClr val="B8AEC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0" y="932688"/>
            <a:ext cx="10692765" cy="43180"/>
          </a:xfrm>
          <a:custGeom>
            <a:avLst/>
            <a:gdLst/>
            <a:ahLst/>
            <a:cxnLst/>
            <a:rect l="l" t="t" r="r" b="b"/>
            <a:pathLst>
              <a:path w="10692765" h="43180">
                <a:moveTo>
                  <a:pt x="0" y="42672"/>
                </a:moveTo>
                <a:lnTo>
                  <a:pt x="10692385" y="42672"/>
                </a:lnTo>
                <a:lnTo>
                  <a:pt x="10692385" y="0"/>
                </a:lnTo>
                <a:lnTo>
                  <a:pt x="0" y="0"/>
                </a:lnTo>
                <a:lnTo>
                  <a:pt x="0" y="42672"/>
                </a:lnTo>
                <a:close/>
              </a:path>
            </a:pathLst>
          </a:custGeom>
          <a:solidFill>
            <a:srgbClr val="B8ACC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0" y="975360"/>
            <a:ext cx="10692765" cy="44450"/>
          </a:xfrm>
          <a:custGeom>
            <a:avLst/>
            <a:gdLst/>
            <a:ahLst/>
            <a:cxnLst/>
            <a:rect l="l" t="t" r="r" b="b"/>
            <a:pathLst>
              <a:path w="10692765" h="44450">
                <a:moveTo>
                  <a:pt x="0" y="44195"/>
                </a:moveTo>
                <a:lnTo>
                  <a:pt x="10692385" y="44195"/>
                </a:lnTo>
                <a:lnTo>
                  <a:pt x="10692385" y="0"/>
                </a:lnTo>
                <a:lnTo>
                  <a:pt x="0" y="0"/>
                </a:lnTo>
                <a:lnTo>
                  <a:pt x="0" y="44195"/>
                </a:lnTo>
                <a:close/>
              </a:path>
            </a:pathLst>
          </a:custGeom>
          <a:solidFill>
            <a:srgbClr val="B8ACC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0" y="1019556"/>
            <a:ext cx="10692765" cy="27940"/>
          </a:xfrm>
          <a:custGeom>
            <a:avLst/>
            <a:gdLst/>
            <a:ahLst/>
            <a:cxnLst/>
            <a:rect l="l" t="t" r="r" b="b"/>
            <a:pathLst>
              <a:path w="10692765" h="27940">
                <a:moveTo>
                  <a:pt x="0" y="27431"/>
                </a:moveTo>
                <a:lnTo>
                  <a:pt x="10692385" y="27431"/>
                </a:lnTo>
                <a:lnTo>
                  <a:pt x="10692385" y="0"/>
                </a:lnTo>
                <a:lnTo>
                  <a:pt x="0" y="0"/>
                </a:lnTo>
                <a:lnTo>
                  <a:pt x="0" y="27431"/>
                </a:lnTo>
                <a:close/>
              </a:path>
            </a:pathLst>
          </a:custGeom>
          <a:solidFill>
            <a:srgbClr val="B6AAC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0" y="1046988"/>
            <a:ext cx="10692765" cy="29209"/>
          </a:xfrm>
          <a:custGeom>
            <a:avLst/>
            <a:gdLst/>
            <a:ahLst/>
            <a:cxnLst/>
            <a:rect l="l" t="t" r="r" b="b"/>
            <a:pathLst>
              <a:path w="10692765" h="29209">
                <a:moveTo>
                  <a:pt x="0" y="28956"/>
                </a:moveTo>
                <a:lnTo>
                  <a:pt x="10692385" y="28956"/>
                </a:lnTo>
                <a:lnTo>
                  <a:pt x="10692385" y="0"/>
                </a:lnTo>
                <a:lnTo>
                  <a:pt x="0" y="0"/>
                </a:lnTo>
                <a:lnTo>
                  <a:pt x="0" y="28956"/>
                </a:lnTo>
                <a:close/>
              </a:path>
            </a:pathLst>
          </a:custGeom>
          <a:solidFill>
            <a:srgbClr val="B6AA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0" y="1075944"/>
            <a:ext cx="10692765" cy="15240"/>
          </a:xfrm>
          <a:custGeom>
            <a:avLst/>
            <a:gdLst/>
            <a:ahLst/>
            <a:cxnLst/>
            <a:rect l="l" t="t" r="r" b="b"/>
            <a:pathLst>
              <a:path w="10692765" h="15240">
                <a:moveTo>
                  <a:pt x="0" y="15239"/>
                </a:moveTo>
                <a:lnTo>
                  <a:pt x="10692385" y="15239"/>
                </a:lnTo>
                <a:lnTo>
                  <a:pt x="10692385" y="0"/>
                </a:lnTo>
                <a:lnTo>
                  <a:pt x="0" y="0"/>
                </a:lnTo>
                <a:lnTo>
                  <a:pt x="0" y="15239"/>
                </a:lnTo>
                <a:close/>
              </a:path>
            </a:pathLst>
          </a:custGeom>
          <a:solidFill>
            <a:srgbClr val="B6A8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0" y="1091183"/>
            <a:ext cx="10692765" cy="13970"/>
          </a:xfrm>
          <a:custGeom>
            <a:avLst/>
            <a:gdLst/>
            <a:ahLst/>
            <a:cxnLst/>
            <a:rect l="l" t="t" r="r" b="b"/>
            <a:pathLst>
              <a:path w="10692765" h="13969">
                <a:moveTo>
                  <a:pt x="0" y="13716"/>
                </a:moveTo>
                <a:lnTo>
                  <a:pt x="10692385" y="13716"/>
                </a:lnTo>
                <a:lnTo>
                  <a:pt x="10692385" y="0"/>
                </a:lnTo>
                <a:lnTo>
                  <a:pt x="0" y="0"/>
                </a:lnTo>
                <a:lnTo>
                  <a:pt x="0" y="13716"/>
                </a:lnTo>
                <a:close/>
              </a:path>
            </a:pathLst>
          </a:custGeom>
          <a:solidFill>
            <a:srgbClr val="B5A8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0" y="1104900"/>
            <a:ext cx="10692765" cy="29209"/>
          </a:xfrm>
          <a:custGeom>
            <a:avLst/>
            <a:gdLst/>
            <a:ahLst/>
            <a:cxnLst/>
            <a:rect l="l" t="t" r="r" b="b"/>
            <a:pathLst>
              <a:path w="10692765" h="29209">
                <a:moveTo>
                  <a:pt x="0" y="28956"/>
                </a:moveTo>
                <a:lnTo>
                  <a:pt x="10692385" y="28956"/>
                </a:lnTo>
                <a:lnTo>
                  <a:pt x="10692385" y="0"/>
                </a:lnTo>
                <a:lnTo>
                  <a:pt x="0" y="0"/>
                </a:lnTo>
                <a:lnTo>
                  <a:pt x="0" y="28956"/>
                </a:lnTo>
                <a:close/>
              </a:path>
            </a:pathLst>
          </a:custGeom>
          <a:solidFill>
            <a:srgbClr val="B5A8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0" y="1133856"/>
            <a:ext cx="10692765" cy="15240"/>
          </a:xfrm>
          <a:custGeom>
            <a:avLst/>
            <a:gdLst/>
            <a:ahLst/>
            <a:cxnLst/>
            <a:rect l="l" t="t" r="r" b="b"/>
            <a:pathLst>
              <a:path w="10692765" h="15240">
                <a:moveTo>
                  <a:pt x="0" y="15239"/>
                </a:moveTo>
                <a:lnTo>
                  <a:pt x="10692385" y="15239"/>
                </a:lnTo>
                <a:lnTo>
                  <a:pt x="10692385" y="0"/>
                </a:lnTo>
                <a:lnTo>
                  <a:pt x="0" y="0"/>
                </a:lnTo>
                <a:lnTo>
                  <a:pt x="0" y="15239"/>
                </a:lnTo>
                <a:close/>
              </a:path>
            </a:pathLst>
          </a:custGeom>
          <a:solidFill>
            <a:srgbClr val="B3A8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0" y="1149096"/>
            <a:ext cx="10692765" cy="13970"/>
          </a:xfrm>
          <a:custGeom>
            <a:avLst/>
            <a:gdLst/>
            <a:ahLst/>
            <a:cxnLst/>
            <a:rect l="l" t="t" r="r" b="b"/>
            <a:pathLst>
              <a:path w="10692765" h="13969">
                <a:moveTo>
                  <a:pt x="0" y="13716"/>
                </a:moveTo>
                <a:lnTo>
                  <a:pt x="10692385" y="13716"/>
                </a:lnTo>
                <a:lnTo>
                  <a:pt x="10692385" y="0"/>
                </a:lnTo>
                <a:lnTo>
                  <a:pt x="0" y="0"/>
                </a:lnTo>
                <a:lnTo>
                  <a:pt x="0" y="13716"/>
                </a:lnTo>
                <a:close/>
              </a:path>
            </a:pathLst>
          </a:custGeom>
          <a:solidFill>
            <a:srgbClr val="B3A7C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0" y="1162812"/>
            <a:ext cx="10692765" cy="29209"/>
          </a:xfrm>
          <a:custGeom>
            <a:avLst/>
            <a:gdLst/>
            <a:ahLst/>
            <a:cxnLst/>
            <a:rect l="l" t="t" r="r" b="b"/>
            <a:pathLst>
              <a:path w="10692765" h="29209">
                <a:moveTo>
                  <a:pt x="0" y="28956"/>
                </a:moveTo>
                <a:lnTo>
                  <a:pt x="10692385" y="28956"/>
                </a:lnTo>
                <a:lnTo>
                  <a:pt x="10692385" y="0"/>
                </a:lnTo>
                <a:lnTo>
                  <a:pt x="0" y="0"/>
                </a:lnTo>
                <a:lnTo>
                  <a:pt x="0" y="28956"/>
                </a:lnTo>
                <a:close/>
              </a:path>
            </a:pathLst>
          </a:custGeom>
          <a:solidFill>
            <a:srgbClr val="B3A7C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0" y="1191768"/>
            <a:ext cx="10692765" cy="15240"/>
          </a:xfrm>
          <a:custGeom>
            <a:avLst/>
            <a:gdLst/>
            <a:ahLst/>
            <a:cxnLst/>
            <a:rect l="l" t="t" r="r" b="b"/>
            <a:pathLst>
              <a:path w="10692765" h="15240">
                <a:moveTo>
                  <a:pt x="0" y="15239"/>
                </a:moveTo>
                <a:lnTo>
                  <a:pt x="10692385" y="15239"/>
                </a:lnTo>
                <a:lnTo>
                  <a:pt x="10692385" y="0"/>
                </a:lnTo>
                <a:lnTo>
                  <a:pt x="0" y="0"/>
                </a:lnTo>
                <a:lnTo>
                  <a:pt x="0" y="15239"/>
                </a:lnTo>
                <a:close/>
              </a:path>
            </a:pathLst>
          </a:custGeom>
          <a:solidFill>
            <a:srgbClr val="B3A5C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0" y="1207008"/>
            <a:ext cx="10692765" cy="13970"/>
          </a:xfrm>
          <a:custGeom>
            <a:avLst/>
            <a:gdLst/>
            <a:ahLst/>
            <a:cxnLst/>
            <a:rect l="l" t="t" r="r" b="b"/>
            <a:pathLst>
              <a:path w="10692765" h="13969">
                <a:moveTo>
                  <a:pt x="0" y="13716"/>
                </a:moveTo>
                <a:lnTo>
                  <a:pt x="10692385" y="13716"/>
                </a:lnTo>
                <a:lnTo>
                  <a:pt x="10692385" y="0"/>
                </a:lnTo>
                <a:lnTo>
                  <a:pt x="0" y="0"/>
                </a:lnTo>
                <a:lnTo>
                  <a:pt x="0" y="13716"/>
                </a:lnTo>
                <a:close/>
              </a:path>
            </a:pathLst>
          </a:custGeom>
          <a:solidFill>
            <a:srgbClr val="B1A5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0" y="1220724"/>
            <a:ext cx="10692765" cy="29209"/>
          </a:xfrm>
          <a:custGeom>
            <a:avLst/>
            <a:gdLst/>
            <a:ahLst/>
            <a:cxnLst/>
            <a:rect l="l" t="t" r="r" b="b"/>
            <a:pathLst>
              <a:path w="10692765" h="29209">
                <a:moveTo>
                  <a:pt x="0" y="28955"/>
                </a:moveTo>
                <a:lnTo>
                  <a:pt x="10692385" y="28955"/>
                </a:lnTo>
                <a:lnTo>
                  <a:pt x="10692385" y="0"/>
                </a:lnTo>
                <a:lnTo>
                  <a:pt x="0" y="0"/>
                </a:lnTo>
                <a:lnTo>
                  <a:pt x="0" y="28955"/>
                </a:lnTo>
                <a:close/>
              </a:path>
            </a:pathLst>
          </a:custGeom>
          <a:solidFill>
            <a:srgbClr val="B1A5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0" y="1249680"/>
            <a:ext cx="10692765" cy="13970"/>
          </a:xfrm>
          <a:custGeom>
            <a:avLst/>
            <a:gdLst/>
            <a:ahLst/>
            <a:cxnLst/>
            <a:rect l="l" t="t" r="r" b="b"/>
            <a:pathLst>
              <a:path w="10692765" h="13969">
                <a:moveTo>
                  <a:pt x="0" y="13716"/>
                </a:moveTo>
                <a:lnTo>
                  <a:pt x="10692385" y="13716"/>
                </a:lnTo>
                <a:lnTo>
                  <a:pt x="10692385" y="0"/>
                </a:lnTo>
                <a:lnTo>
                  <a:pt x="0" y="0"/>
                </a:lnTo>
                <a:lnTo>
                  <a:pt x="0" y="13716"/>
                </a:lnTo>
                <a:close/>
              </a:path>
            </a:pathLst>
          </a:custGeom>
          <a:solidFill>
            <a:srgbClr val="B1A3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0" y="1263396"/>
            <a:ext cx="10692765" cy="15240"/>
          </a:xfrm>
          <a:custGeom>
            <a:avLst/>
            <a:gdLst/>
            <a:ahLst/>
            <a:cxnLst/>
            <a:rect l="l" t="t" r="r" b="b"/>
            <a:pathLst>
              <a:path w="10692765" h="15240">
                <a:moveTo>
                  <a:pt x="0" y="15240"/>
                </a:moveTo>
                <a:lnTo>
                  <a:pt x="10692385" y="15240"/>
                </a:lnTo>
                <a:lnTo>
                  <a:pt x="10692385" y="0"/>
                </a:lnTo>
                <a:lnTo>
                  <a:pt x="0" y="0"/>
                </a:lnTo>
                <a:lnTo>
                  <a:pt x="0" y="15240"/>
                </a:lnTo>
                <a:close/>
              </a:path>
            </a:pathLst>
          </a:custGeom>
          <a:solidFill>
            <a:srgbClr val="B1A3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0" y="1278636"/>
            <a:ext cx="10692765" cy="29209"/>
          </a:xfrm>
          <a:custGeom>
            <a:avLst/>
            <a:gdLst/>
            <a:ahLst/>
            <a:cxnLst/>
            <a:rect l="l" t="t" r="r" b="b"/>
            <a:pathLst>
              <a:path w="10692765" h="29209">
                <a:moveTo>
                  <a:pt x="0" y="28955"/>
                </a:moveTo>
                <a:lnTo>
                  <a:pt x="10692385" y="28955"/>
                </a:lnTo>
                <a:lnTo>
                  <a:pt x="10692385" y="0"/>
                </a:lnTo>
                <a:lnTo>
                  <a:pt x="0" y="0"/>
                </a:lnTo>
                <a:lnTo>
                  <a:pt x="0" y="28955"/>
                </a:lnTo>
                <a:close/>
              </a:path>
            </a:pathLst>
          </a:custGeom>
          <a:solidFill>
            <a:srgbClr val="B1A3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0" y="1307591"/>
            <a:ext cx="10692765" cy="29209"/>
          </a:xfrm>
          <a:custGeom>
            <a:avLst/>
            <a:gdLst/>
            <a:ahLst/>
            <a:cxnLst/>
            <a:rect l="l" t="t" r="r" b="b"/>
            <a:pathLst>
              <a:path w="10692765" h="29209">
                <a:moveTo>
                  <a:pt x="0" y="28956"/>
                </a:moveTo>
                <a:lnTo>
                  <a:pt x="10692385" y="28956"/>
                </a:lnTo>
                <a:lnTo>
                  <a:pt x="10692385" y="0"/>
                </a:lnTo>
                <a:lnTo>
                  <a:pt x="0" y="0"/>
                </a:lnTo>
                <a:lnTo>
                  <a:pt x="0" y="28956"/>
                </a:lnTo>
                <a:close/>
              </a:path>
            </a:pathLst>
          </a:custGeom>
          <a:solidFill>
            <a:srgbClr val="AFA1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0" y="1336548"/>
            <a:ext cx="10692765" cy="29209"/>
          </a:xfrm>
          <a:custGeom>
            <a:avLst/>
            <a:gdLst/>
            <a:ahLst/>
            <a:cxnLst/>
            <a:rect l="l" t="t" r="r" b="b"/>
            <a:pathLst>
              <a:path w="10692765" h="29209">
                <a:moveTo>
                  <a:pt x="0" y="28955"/>
                </a:moveTo>
                <a:lnTo>
                  <a:pt x="10692385" y="28955"/>
                </a:lnTo>
                <a:lnTo>
                  <a:pt x="10692385" y="0"/>
                </a:lnTo>
                <a:lnTo>
                  <a:pt x="0" y="0"/>
                </a:lnTo>
                <a:lnTo>
                  <a:pt x="0" y="28955"/>
                </a:lnTo>
                <a:close/>
              </a:path>
            </a:pathLst>
          </a:custGeom>
          <a:solidFill>
            <a:srgbClr val="AFA1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0" y="1365504"/>
            <a:ext cx="10692765" cy="13970"/>
          </a:xfrm>
          <a:custGeom>
            <a:avLst/>
            <a:gdLst/>
            <a:ahLst/>
            <a:cxnLst/>
            <a:rect l="l" t="t" r="r" b="b"/>
            <a:pathLst>
              <a:path w="10692765" h="13969">
                <a:moveTo>
                  <a:pt x="0" y="13716"/>
                </a:moveTo>
                <a:lnTo>
                  <a:pt x="10692385" y="13716"/>
                </a:lnTo>
                <a:lnTo>
                  <a:pt x="10692385" y="0"/>
                </a:lnTo>
                <a:lnTo>
                  <a:pt x="0" y="0"/>
                </a:lnTo>
                <a:lnTo>
                  <a:pt x="0" y="13716"/>
                </a:lnTo>
                <a:close/>
              </a:path>
            </a:pathLst>
          </a:custGeom>
          <a:solidFill>
            <a:srgbClr val="AFA0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0" y="1379220"/>
            <a:ext cx="10692765" cy="15240"/>
          </a:xfrm>
          <a:custGeom>
            <a:avLst/>
            <a:gdLst/>
            <a:ahLst/>
            <a:cxnLst/>
            <a:rect l="l" t="t" r="r" b="b"/>
            <a:pathLst>
              <a:path w="10692765" h="15240">
                <a:moveTo>
                  <a:pt x="0" y="15239"/>
                </a:moveTo>
                <a:lnTo>
                  <a:pt x="10692385" y="15239"/>
                </a:lnTo>
                <a:lnTo>
                  <a:pt x="10692385" y="0"/>
                </a:lnTo>
                <a:lnTo>
                  <a:pt x="0" y="0"/>
                </a:lnTo>
                <a:lnTo>
                  <a:pt x="0" y="15239"/>
                </a:lnTo>
                <a:close/>
              </a:path>
            </a:pathLst>
          </a:custGeom>
          <a:solidFill>
            <a:srgbClr val="AEA0C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0" y="1394459"/>
            <a:ext cx="10692765" cy="43180"/>
          </a:xfrm>
          <a:custGeom>
            <a:avLst/>
            <a:gdLst/>
            <a:ahLst/>
            <a:cxnLst/>
            <a:rect l="l" t="t" r="r" b="b"/>
            <a:pathLst>
              <a:path w="10692765" h="43180">
                <a:moveTo>
                  <a:pt x="0" y="42672"/>
                </a:moveTo>
                <a:lnTo>
                  <a:pt x="10692385" y="42672"/>
                </a:lnTo>
                <a:lnTo>
                  <a:pt x="10692385" y="0"/>
                </a:lnTo>
                <a:lnTo>
                  <a:pt x="0" y="0"/>
                </a:lnTo>
                <a:lnTo>
                  <a:pt x="0" y="42672"/>
                </a:lnTo>
                <a:close/>
              </a:path>
            </a:pathLst>
          </a:custGeom>
          <a:solidFill>
            <a:srgbClr val="AE9EC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0" y="1437132"/>
            <a:ext cx="10692765" cy="43180"/>
          </a:xfrm>
          <a:custGeom>
            <a:avLst/>
            <a:gdLst/>
            <a:ahLst/>
            <a:cxnLst/>
            <a:rect l="l" t="t" r="r" b="b"/>
            <a:pathLst>
              <a:path w="10692765" h="43180">
                <a:moveTo>
                  <a:pt x="0" y="42671"/>
                </a:moveTo>
                <a:lnTo>
                  <a:pt x="10692385" y="42671"/>
                </a:lnTo>
                <a:lnTo>
                  <a:pt x="10692385" y="0"/>
                </a:lnTo>
                <a:lnTo>
                  <a:pt x="0" y="0"/>
                </a:lnTo>
                <a:lnTo>
                  <a:pt x="0" y="42671"/>
                </a:lnTo>
                <a:close/>
              </a:path>
            </a:pathLst>
          </a:custGeom>
          <a:solidFill>
            <a:srgbClr val="AC9EC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0" y="1479804"/>
            <a:ext cx="10692765" cy="15240"/>
          </a:xfrm>
          <a:custGeom>
            <a:avLst/>
            <a:gdLst/>
            <a:ahLst/>
            <a:cxnLst/>
            <a:rect l="l" t="t" r="r" b="b"/>
            <a:pathLst>
              <a:path w="10692765" h="15240">
                <a:moveTo>
                  <a:pt x="0" y="15240"/>
                </a:moveTo>
                <a:lnTo>
                  <a:pt x="10692385" y="15240"/>
                </a:lnTo>
                <a:lnTo>
                  <a:pt x="10692385" y="0"/>
                </a:lnTo>
                <a:lnTo>
                  <a:pt x="0" y="0"/>
                </a:lnTo>
                <a:lnTo>
                  <a:pt x="0" y="15240"/>
                </a:lnTo>
                <a:close/>
              </a:path>
            </a:pathLst>
          </a:custGeom>
          <a:solidFill>
            <a:srgbClr val="AC9CC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0" y="1495044"/>
            <a:ext cx="10692765" cy="13970"/>
          </a:xfrm>
          <a:custGeom>
            <a:avLst/>
            <a:gdLst/>
            <a:ahLst/>
            <a:cxnLst/>
            <a:rect l="l" t="t" r="r" b="b"/>
            <a:pathLst>
              <a:path w="10692765" h="13969">
                <a:moveTo>
                  <a:pt x="0" y="13715"/>
                </a:moveTo>
                <a:lnTo>
                  <a:pt x="10692385" y="13715"/>
                </a:lnTo>
                <a:lnTo>
                  <a:pt x="10692385" y="0"/>
                </a:lnTo>
                <a:lnTo>
                  <a:pt x="0" y="0"/>
                </a:lnTo>
                <a:lnTo>
                  <a:pt x="0" y="13715"/>
                </a:lnTo>
                <a:close/>
              </a:path>
            </a:pathLst>
          </a:custGeom>
          <a:solidFill>
            <a:srgbClr val="AC9CB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0" y="1508760"/>
            <a:ext cx="10692765" cy="29209"/>
          </a:xfrm>
          <a:custGeom>
            <a:avLst/>
            <a:gdLst/>
            <a:ahLst/>
            <a:cxnLst/>
            <a:rect l="l" t="t" r="r" b="b"/>
            <a:pathLst>
              <a:path w="10692765" h="29209">
                <a:moveTo>
                  <a:pt x="0" y="28956"/>
                </a:moveTo>
                <a:lnTo>
                  <a:pt x="10692385" y="28956"/>
                </a:lnTo>
                <a:lnTo>
                  <a:pt x="10692385" y="0"/>
                </a:lnTo>
                <a:lnTo>
                  <a:pt x="0" y="0"/>
                </a:lnTo>
                <a:lnTo>
                  <a:pt x="0" y="28956"/>
                </a:lnTo>
                <a:close/>
              </a:path>
            </a:pathLst>
          </a:custGeom>
          <a:solidFill>
            <a:srgbClr val="AA9CB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0" y="1537716"/>
            <a:ext cx="10692765" cy="15240"/>
          </a:xfrm>
          <a:custGeom>
            <a:avLst/>
            <a:gdLst/>
            <a:ahLst/>
            <a:cxnLst/>
            <a:rect l="l" t="t" r="r" b="b"/>
            <a:pathLst>
              <a:path w="10692765" h="15240">
                <a:moveTo>
                  <a:pt x="0" y="15239"/>
                </a:moveTo>
                <a:lnTo>
                  <a:pt x="10692385" y="15239"/>
                </a:lnTo>
                <a:lnTo>
                  <a:pt x="10692385" y="0"/>
                </a:lnTo>
                <a:lnTo>
                  <a:pt x="0" y="0"/>
                </a:lnTo>
                <a:lnTo>
                  <a:pt x="0" y="15239"/>
                </a:lnTo>
                <a:close/>
              </a:path>
            </a:pathLst>
          </a:custGeom>
          <a:solidFill>
            <a:srgbClr val="AA9AB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0" y="1552955"/>
            <a:ext cx="10692765" cy="13970"/>
          </a:xfrm>
          <a:custGeom>
            <a:avLst/>
            <a:gdLst/>
            <a:ahLst/>
            <a:cxnLst/>
            <a:rect l="l" t="t" r="r" b="b"/>
            <a:pathLst>
              <a:path w="10692765" h="13969">
                <a:moveTo>
                  <a:pt x="0" y="13716"/>
                </a:moveTo>
                <a:lnTo>
                  <a:pt x="10692385" y="13716"/>
                </a:lnTo>
                <a:lnTo>
                  <a:pt x="10692385" y="0"/>
                </a:lnTo>
                <a:lnTo>
                  <a:pt x="0" y="0"/>
                </a:lnTo>
                <a:lnTo>
                  <a:pt x="0" y="13716"/>
                </a:lnTo>
                <a:close/>
              </a:path>
            </a:pathLst>
          </a:custGeom>
          <a:solidFill>
            <a:srgbClr val="AA9AB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0" y="1566672"/>
            <a:ext cx="10692765" cy="29209"/>
          </a:xfrm>
          <a:custGeom>
            <a:avLst/>
            <a:gdLst/>
            <a:ahLst/>
            <a:cxnLst/>
            <a:rect l="l" t="t" r="r" b="b"/>
            <a:pathLst>
              <a:path w="10692765" h="29209">
                <a:moveTo>
                  <a:pt x="0" y="28956"/>
                </a:moveTo>
                <a:lnTo>
                  <a:pt x="10692385" y="28956"/>
                </a:lnTo>
                <a:lnTo>
                  <a:pt x="10692385" y="0"/>
                </a:lnTo>
                <a:lnTo>
                  <a:pt x="0" y="0"/>
                </a:lnTo>
                <a:lnTo>
                  <a:pt x="0" y="28956"/>
                </a:lnTo>
                <a:close/>
              </a:path>
            </a:pathLst>
          </a:custGeom>
          <a:solidFill>
            <a:srgbClr val="AA9AB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0" y="1595628"/>
            <a:ext cx="10692765" cy="15240"/>
          </a:xfrm>
          <a:custGeom>
            <a:avLst/>
            <a:gdLst/>
            <a:ahLst/>
            <a:cxnLst/>
            <a:rect l="l" t="t" r="r" b="b"/>
            <a:pathLst>
              <a:path w="10692765" h="15240">
                <a:moveTo>
                  <a:pt x="0" y="15239"/>
                </a:moveTo>
                <a:lnTo>
                  <a:pt x="10692385" y="15239"/>
                </a:lnTo>
                <a:lnTo>
                  <a:pt x="10692385" y="0"/>
                </a:lnTo>
                <a:lnTo>
                  <a:pt x="0" y="0"/>
                </a:lnTo>
                <a:lnTo>
                  <a:pt x="0" y="15239"/>
                </a:lnTo>
                <a:close/>
              </a:path>
            </a:pathLst>
          </a:custGeom>
          <a:solidFill>
            <a:srgbClr val="A899B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0" y="1610868"/>
            <a:ext cx="10692765" cy="13970"/>
          </a:xfrm>
          <a:custGeom>
            <a:avLst/>
            <a:gdLst/>
            <a:ahLst/>
            <a:cxnLst/>
            <a:rect l="l" t="t" r="r" b="b"/>
            <a:pathLst>
              <a:path w="10692765" h="13969">
                <a:moveTo>
                  <a:pt x="0" y="13716"/>
                </a:moveTo>
                <a:lnTo>
                  <a:pt x="10692385" y="13716"/>
                </a:lnTo>
                <a:lnTo>
                  <a:pt x="10692385" y="0"/>
                </a:lnTo>
                <a:lnTo>
                  <a:pt x="0" y="0"/>
                </a:lnTo>
                <a:lnTo>
                  <a:pt x="0" y="13716"/>
                </a:lnTo>
                <a:close/>
              </a:path>
            </a:pathLst>
          </a:custGeom>
          <a:solidFill>
            <a:srgbClr val="A899B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0" y="1624584"/>
            <a:ext cx="10692765" cy="29209"/>
          </a:xfrm>
          <a:custGeom>
            <a:avLst/>
            <a:gdLst/>
            <a:ahLst/>
            <a:cxnLst/>
            <a:rect l="l" t="t" r="r" b="b"/>
            <a:pathLst>
              <a:path w="10692765" h="29210">
                <a:moveTo>
                  <a:pt x="0" y="28956"/>
                </a:moveTo>
                <a:lnTo>
                  <a:pt x="10692385" y="28956"/>
                </a:lnTo>
                <a:lnTo>
                  <a:pt x="10692385" y="0"/>
                </a:lnTo>
                <a:lnTo>
                  <a:pt x="0" y="0"/>
                </a:lnTo>
                <a:lnTo>
                  <a:pt x="0" y="28956"/>
                </a:lnTo>
                <a:close/>
              </a:path>
            </a:pathLst>
          </a:custGeom>
          <a:solidFill>
            <a:srgbClr val="A897B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0" y="1653540"/>
            <a:ext cx="10692765" cy="13970"/>
          </a:xfrm>
          <a:custGeom>
            <a:avLst/>
            <a:gdLst/>
            <a:ahLst/>
            <a:cxnLst/>
            <a:rect l="l" t="t" r="r" b="b"/>
            <a:pathLst>
              <a:path w="10692765" h="13969">
                <a:moveTo>
                  <a:pt x="0" y="13715"/>
                </a:moveTo>
                <a:lnTo>
                  <a:pt x="10692385" y="13715"/>
                </a:lnTo>
                <a:lnTo>
                  <a:pt x="10692385" y="0"/>
                </a:lnTo>
                <a:lnTo>
                  <a:pt x="0" y="0"/>
                </a:lnTo>
                <a:lnTo>
                  <a:pt x="0" y="13715"/>
                </a:lnTo>
                <a:close/>
              </a:path>
            </a:pathLst>
          </a:custGeom>
          <a:solidFill>
            <a:srgbClr val="A897B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0" y="1667255"/>
            <a:ext cx="10692765" cy="15240"/>
          </a:xfrm>
          <a:custGeom>
            <a:avLst/>
            <a:gdLst/>
            <a:ahLst/>
            <a:cxnLst/>
            <a:rect l="l" t="t" r="r" b="b"/>
            <a:pathLst>
              <a:path w="10692765" h="15239">
                <a:moveTo>
                  <a:pt x="0" y="15240"/>
                </a:moveTo>
                <a:lnTo>
                  <a:pt x="10692385" y="15240"/>
                </a:lnTo>
                <a:lnTo>
                  <a:pt x="10692385" y="0"/>
                </a:lnTo>
                <a:lnTo>
                  <a:pt x="0" y="0"/>
                </a:lnTo>
                <a:lnTo>
                  <a:pt x="0" y="15240"/>
                </a:lnTo>
                <a:close/>
              </a:path>
            </a:pathLst>
          </a:custGeom>
          <a:solidFill>
            <a:srgbClr val="A797B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0" y="1682496"/>
            <a:ext cx="10692765" cy="13970"/>
          </a:xfrm>
          <a:custGeom>
            <a:avLst/>
            <a:gdLst/>
            <a:ahLst/>
            <a:cxnLst/>
            <a:rect l="l" t="t" r="r" b="b"/>
            <a:pathLst>
              <a:path w="10692765" h="13969">
                <a:moveTo>
                  <a:pt x="0" y="13715"/>
                </a:moveTo>
                <a:lnTo>
                  <a:pt x="10692385" y="13715"/>
                </a:lnTo>
                <a:lnTo>
                  <a:pt x="10692385" y="0"/>
                </a:lnTo>
                <a:lnTo>
                  <a:pt x="0" y="0"/>
                </a:lnTo>
                <a:lnTo>
                  <a:pt x="0" y="13715"/>
                </a:lnTo>
                <a:close/>
              </a:path>
            </a:pathLst>
          </a:custGeom>
          <a:solidFill>
            <a:srgbClr val="A795B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0" y="772667"/>
            <a:ext cx="10692765" cy="927100"/>
          </a:xfrm>
          <a:custGeom>
            <a:avLst/>
            <a:gdLst/>
            <a:ahLst/>
            <a:cxnLst/>
            <a:rect l="l" t="t" r="r" b="b"/>
            <a:pathLst>
              <a:path w="10692765" h="927100">
                <a:moveTo>
                  <a:pt x="3048" y="923544"/>
                </a:moveTo>
                <a:lnTo>
                  <a:pt x="0" y="920496"/>
                </a:lnTo>
                <a:lnTo>
                  <a:pt x="0" y="0"/>
                </a:lnTo>
                <a:lnTo>
                  <a:pt x="10692384" y="0"/>
                </a:lnTo>
                <a:lnTo>
                  <a:pt x="3048" y="0"/>
                </a:lnTo>
                <a:lnTo>
                  <a:pt x="0" y="3048"/>
                </a:lnTo>
                <a:lnTo>
                  <a:pt x="3048" y="3048"/>
                </a:lnTo>
                <a:lnTo>
                  <a:pt x="3048" y="923544"/>
                </a:lnTo>
                <a:close/>
              </a:path>
              <a:path w="10692765" h="927100">
                <a:moveTo>
                  <a:pt x="3048" y="3048"/>
                </a:moveTo>
                <a:lnTo>
                  <a:pt x="0" y="3048"/>
                </a:lnTo>
                <a:lnTo>
                  <a:pt x="3048" y="0"/>
                </a:lnTo>
                <a:lnTo>
                  <a:pt x="3048" y="3048"/>
                </a:lnTo>
                <a:close/>
              </a:path>
              <a:path w="10692765" h="927100">
                <a:moveTo>
                  <a:pt x="10689336" y="3048"/>
                </a:moveTo>
                <a:lnTo>
                  <a:pt x="3048" y="3048"/>
                </a:lnTo>
                <a:lnTo>
                  <a:pt x="3048" y="0"/>
                </a:lnTo>
                <a:lnTo>
                  <a:pt x="10689336" y="0"/>
                </a:lnTo>
                <a:lnTo>
                  <a:pt x="10689336" y="3048"/>
                </a:lnTo>
                <a:close/>
              </a:path>
              <a:path w="10692765" h="927100">
                <a:moveTo>
                  <a:pt x="10689336" y="923544"/>
                </a:moveTo>
                <a:lnTo>
                  <a:pt x="10689336" y="0"/>
                </a:lnTo>
                <a:lnTo>
                  <a:pt x="10692384" y="3048"/>
                </a:lnTo>
                <a:lnTo>
                  <a:pt x="10692384" y="920496"/>
                </a:lnTo>
                <a:lnTo>
                  <a:pt x="10689336" y="923544"/>
                </a:lnTo>
                <a:close/>
              </a:path>
              <a:path w="10692765" h="927100">
                <a:moveTo>
                  <a:pt x="10692384" y="3048"/>
                </a:moveTo>
                <a:lnTo>
                  <a:pt x="10689336" y="0"/>
                </a:lnTo>
                <a:lnTo>
                  <a:pt x="10692384" y="0"/>
                </a:lnTo>
                <a:lnTo>
                  <a:pt x="10692384" y="3048"/>
                </a:lnTo>
                <a:close/>
              </a:path>
              <a:path w="10692765" h="927100">
                <a:moveTo>
                  <a:pt x="10692384" y="926592"/>
                </a:moveTo>
                <a:lnTo>
                  <a:pt x="0" y="926592"/>
                </a:lnTo>
                <a:lnTo>
                  <a:pt x="0" y="920496"/>
                </a:lnTo>
                <a:lnTo>
                  <a:pt x="3048" y="923544"/>
                </a:lnTo>
                <a:lnTo>
                  <a:pt x="10692384" y="923544"/>
                </a:lnTo>
                <a:lnTo>
                  <a:pt x="10692384" y="926592"/>
                </a:lnTo>
                <a:close/>
              </a:path>
              <a:path w="10692765" h="927100">
                <a:moveTo>
                  <a:pt x="10689336" y="923544"/>
                </a:moveTo>
                <a:lnTo>
                  <a:pt x="3048" y="923544"/>
                </a:lnTo>
                <a:lnTo>
                  <a:pt x="3048" y="920496"/>
                </a:lnTo>
                <a:lnTo>
                  <a:pt x="10689336" y="920496"/>
                </a:lnTo>
                <a:lnTo>
                  <a:pt x="10689336" y="923544"/>
                </a:lnTo>
                <a:close/>
              </a:path>
              <a:path w="10692765" h="927100">
                <a:moveTo>
                  <a:pt x="10692384" y="923544"/>
                </a:moveTo>
                <a:lnTo>
                  <a:pt x="10689336" y="923544"/>
                </a:lnTo>
                <a:lnTo>
                  <a:pt x="10692384" y="920496"/>
                </a:lnTo>
                <a:lnTo>
                  <a:pt x="10692384" y="923544"/>
                </a:lnTo>
                <a:close/>
              </a:path>
            </a:pathLst>
          </a:custGeom>
          <a:solidFill>
            <a:srgbClr val="8064A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 txBox="1">
            <a:spLocks noGrp="1"/>
          </p:cNvSpPr>
          <p:nvPr>
            <p:ph type="title"/>
          </p:nvPr>
        </p:nvSpPr>
        <p:spPr>
          <a:xfrm>
            <a:off x="196849" y="920410"/>
            <a:ext cx="10299065" cy="387798"/>
          </a:xfrm>
          <a:prstGeom prst="rect">
            <a:avLst/>
          </a:prstGeom>
          <a:solidFill>
            <a:srgbClr val="B1A3C3"/>
          </a:solidFill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ts val="2785"/>
              </a:lnSpc>
            </a:pPr>
            <a:r>
              <a:rPr lang="ru-RU" spc="-15" dirty="0" err="1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Малі</a:t>
            </a:r>
            <a:r>
              <a:rPr lang="ru-RU" spc="-15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 </a:t>
            </a:r>
            <a:r>
              <a:rPr lang="ru-RU" spc="-15" dirty="0" err="1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Ґранти</a:t>
            </a:r>
            <a:r>
              <a:rPr lang="ru-RU" spc="-15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 Теплого </a:t>
            </a:r>
            <a:r>
              <a:rPr lang="ru-RU" spc="-15" dirty="0" err="1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Міста</a:t>
            </a:r>
            <a:r>
              <a:rPr lang="ru-RU" spc="-15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 </a:t>
            </a:r>
            <a:endParaRPr lang="ru-RU" spc="-15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49" name="Рисунок 48"/>
          <p:cNvPicPr>
            <a:picLocks noChangeAspect="1"/>
          </p:cNvPicPr>
          <p:nvPr/>
        </p:nvPicPr>
        <p:blipFill rotWithShape="1">
          <a:blip r:embed="rId3"/>
          <a:srcRect t="4720" r="37873" b="14253"/>
          <a:stretch/>
        </p:blipFill>
        <p:spPr>
          <a:xfrm>
            <a:off x="196849" y="1742260"/>
            <a:ext cx="3190505" cy="2321155"/>
          </a:xfrm>
          <a:prstGeom prst="rect">
            <a:avLst/>
          </a:prstGeom>
        </p:spPr>
      </p:pic>
      <p:sp>
        <p:nvSpPr>
          <p:cNvPr id="50" name="Прямоугольник 49"/>
          <p:cNvSpPr/>
          <p:nvPr/>
        </p:nvSpPr>
        <p:spPr>
          <a:xfrm>
            <a:off x="599814" y="5076825"/>
            <a:ext cx="35097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hlinkClick r:id="rId4"/>
              </a:rPr>
              <a:t>http://grants.warm.if.ua</a:t>
            </a:r>
            <a:r>
              <a:rPr lang="en-US" sz="2400" b="1" dirty="0" smtClean="0">
                <a:hlinkClick r:id="rId4"/>
              </a:rPr>
              <a:t>/</a:t>
            </a:r>
            <a:r>
              <a:rPr lang="uk-UA" sz="2400" b="1" dirty="0" smtClean="0"/>
              <a:t> </a:t>
            </a:r>
            <a:endParaRPr lang="uk-UA" sz="2400" b="1" dirty="0"/>
          </a:p>
        </p:txBody>
      </p:sp>
      <p:sp>
        <p:nvSpPr>
          <p:cNvPr id="53" name="Прямоугольник 52"/>
          <p:cNvSpPr/>
          <p:nvPr/>
        </p:nvSpPr>
        <p:spPr>
          <a:xfrm>
            <a:off x="4749800" y="1713357"/>
            <a:ext cx="575881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>
                <a:solidFill>
                  <a:srgbClr val="0070C0"/>
                </a:solidFill>
              </a:rPr>
              <a:t>Хто може податись?</a:t>
            </a:r>
          </a:p>
          <a:p>
            <a:r>
              <a:rPr lang="uk-UA" dirty="0" smtClean="0"/>
              <a:t>Громадська організація, ініціативна група.</a:t>
            </a:r>
          </a:p>
          <a:p>
            <a:r>
              <a:rPr lang="uk-UA" dirty="0">
                <a:solidFill>
                  <a:srgbClr val="0070C0"/>
                </a:solidFill>
              </a:rPr>
              <a:t>Які </a:t>
            </a:r>
            <a:r>
              <a:rPr lang="uk-UA" dirty="0" err="1">
                <a:solidFill>
                  <a:srgbClr val="0070C0"/>
                </a:solidFill>
              </a:rPr>
              <a:t>проєкти</a:t>
            </a:r>
            <a:r>
              <a:rPr lang="uk-UA" dirty="0">
                <a:solidFill>
                  <a:srgbClr val="0070C0"/>
                </a:solidFill>
              </a:rPr>
              <a:t> можна подати?</a:t>
            </a:r>
          </a:p>
          <a:p>
            <a:r>
              <a:rPr lang="uk-UA" dirty="0"/>
              <a:t>1. Будуть </a:t>
            </a:r>
            <a:r>
              <a:rPr lang="uk-UA" dirty="0" smtClean="0"/>
              <a:t>реалізовані в </a:t>
            </a:r>
            <a:r>
              <a:rPr lang="uk-UA" dirty="0"/>
              <a:t>Івано-Франківську.</a:t>
            </a:r>
          </a:p>
          <a:p>
            <a:r>
              <a:rPr lang="uk-UA" dirty="0"/>
              <a:t>2. Спрямовані на розвиток громади та підвищення якості її життя.</a:t>
            </a:r>
          </a:p>
          <a:p>
            <a:r>
              <a:rPr lang="uk-UA" dirty="0"/>
              <a:t>3. Некомерційні, аполітичні, нерелігійні</a:t>
            </a:r>
            <a:r>
              <a:rPr lang="uk-UA" dirty="0" smtClean="0"/>
              <a:t>.</a:t>
            </a:r>
          </a:p>
          <a:p>
            <a:r>
              <a:rPr lang="ru-RU" dirty="0">
                <a:solidFill>
                  <a:srgbClr val="0070C0"/>
                </a:solidFill>
              </a:rPr>
              <a:t>Яка сума </a:t>
            </a:r>
            <a:r>
              <a:rPr lang="ru-RU" dirty="0" err="1">
                <a:solidFill>
                  <a:srgbClr val="0070C0"/>
                </a:solidFill>
              </a:rPr>
              <a:t>фінансової</a:t>
            </a:r>
            <a:r>
              <a:rPr lang="ru-RU" dirty="0">
                <a:solidFill>
                  <a:srgbClr val="0070C0"/>
                </a:solidFill>
              </a:rPr>
              <a:t> </a:t>
            </a:r>
            <a:r>
              <a:rPr lang="ru-RU" dirty="0" err="1">
                <a:solidFill>
                  <a:srgbClr val="0070C0"/>
                </a:solidFill>
              </a:rPr>
              <a:t>підтримки</a:t>
            </a:r>
            <a:r>
              <a:rPr lang="ru-RU" dirty="0">
                <a:solidFill>
                  <a:srgbClr val="0070C0"/>
                </a:solidFill>
              </a:rPr>
              <a:t>?</a:t>
            </a:r>
          </a:p>
          <a:p>
            <a:r>
              <a:rPr lang="ru-RU" dirty="0"/>
              <a:t>Максимальна сума </a:t>
            </a:r>
            <a:r>
              <a:rPr lang="ru-RU" dirty="0" err="1" smtClean="0"/>
              <a:t>ґранту</a:t>
            </a:r>
            <a:r>
              <a:rPr lang="ru-RU" dirty="0" smtClean="0"/>
              <a:t> – 20 </a:t>
            </a:r>
            <a:r>
              <a:rPr lang="ru-RU" dirty="0"/>
              <a:t>000 грн.</a:t>
            </a:r>
          </a:p>
          <a:p>
            <a:r>
              <a:rPr lang="ru-RU" dirty="0" err="1" smtClean="0">
                <a:solidFill>
                  <a:srgbClr val="0070C0"/>
                </a:solidFill>
              </a:rPr>
              <a:t>Які</a:t>
            </a:r>
            <a:r>
              <a:rPr lang="ru-RU" dirty="0" smtClean="0">
                <a:solidFill>
                  <a:srgbClr val="0070C0"/>
                </a:solidFill>
              </a:rPr>
              <a:t> </a:t>
            </a:r>
            <a:r>
              <a:rPr lang="ru-RU" dirty="0" err="1" smtClean="0">
                <a:solidFill>
                  <a:srgbClr val="0070C0"/>
                </a:solidFill>
              </a:rPr>
              <a:t>тематичні</a:t>
            </a:r>
            <a:r>
              <a:rPr lang="ru-RU" dirty="0" smtClean="0">
                <a:solidFill>
                  <a:srgbClr val="0070C0"/>
                </a:solidFill>
              </a:rPr>
              <a:t> напрямки </a:t>
            </a:r>
            <a:r>
              <a:rPr lang="ru-RU" dirty="0" err="1" smtClean="0">
                <a:solidFill>
                  <a:srgbClr val="0070C0"/>
                </a:solidFill>
              </a:rPr>
              <a:t>проєктів</a:t>
            </a:r>
            <a:r>
              <a:rPr lang="ru-RU" dirty="0" smtClean="0">
                <a:solidFill>
                  <a:srgbClr val="0070C0"/>
                </a:solidFill>
              </a:rPr>
              <a:t>?</a:t>
            </a:r>
          </a:p>
          <a:p>
            <a:r>
              <a:rPr lang="ru-RU" dirty="0" smtClean="0"/>
              <a:t>-</a:t>
            </a:r>
            <a:r>
              <a:rPr lang="ru-RU" dirty="0" err="1" smtClean="0"/>
              <a:t>Міський</a:t>
            </a:r>
            <a:r>
              <a:rPr lang="ru-RU" dirty="0" smtClean="0"/>
              <a:t> </a:t>
            </a:r>
            <a:r>
              <a:rPr lang="ru-RU" dirty="0" err="1" smtClean="0"/>
              <a:t>простір</a:t>
            </a:r>
            <a:r>
              <a:rPr lang="ru-RU" dirty="0" smtClean="0"/>
              <a:t>, - </a:t>
            </a:r>
            <a:r>
              <a:rPr lang="ru-RU" dirty="0" err="1" smtClean="0"/>
              <a:t>Сучасне</a:t>
            </a:r>
            <a:r>
              <a:rPr lang="ru-RU" dirty="0" smtClean="0"/>
              <a:t> </a:t>
            </a:r>
            <a:r>
              <a:rPr lang="ru-RU" dirty="0" err="1" smtClean="0"/>
              <a:t>мистецтво</a:t>
            </a:r>
            <a:r>
              <a:rPr lang="ru-RU" dirty="0" smtClean="0"/>
              <a:t>, -</a:t>
            </a:r>
            <a:r>
              <a:rPr lang="ru-RU" dirty="0" err="1" smtClean="0"/>
              <a:t>Гарячий</a:t>
            </a:r>
            <a:r>
              <a:rPr lang="ru-RU" dirty="0" smtClean="0"/>
              <a:t> спорт, -Стала </a:t>
            </a:r>
            <a:r>
              <a:rPr lang="ru-RU" dirty="0" err="1" smtClean="0"/>
              <a:t>мобільність</a:t>
            </a:r>
            <a:r>
              <a:rPr lang="ru-RU" dirty="0" smtClean="0"/>
              <a:t>, -</a:t>
            </a:r>
            <a:r>
              <a:rPr lang="ru-RU" dirty="0" err="1" smtClean="0"/>
              <a:t>Прогресивна</a:t>
            </a:r>
            <a:r>
              <a:rPr lang="ru-RU" dirty="0" smtClean="0"/>
              <a:t> </a:t>
            </a:r>
            <a:r>
              <a:rPr lang="ru-RU" dirty="0" err="1" smtClean="0"/>
              <a:t>освіта</a:t>
            </a:r>
            <a:r>
              <a:rPr lang="ru-RU" dirty="0" smtClean="0"/>
              <a:t>,</a:t>
            </a:r>
          </a:p>
          <a:p>
            <a:r>
              <a:rPr lang="ru-RU" dirty="0" smtClean="0"/>
              <a:t>-</a:t>
            </a:r>
            <a:r>
              <a:rPr lang="ru-RU" dirty="0" err="1" smtClean="0"/>
              <a:t>Розвиток</a:t>
            </a:r>
            <a:r>
              <a:rPr lang="ru-RU" dirty="0" smtClean="0"/>
              <a:t> </a:t>
            </a:r>
            <a:r>
              <a:rPr lang="ru-RU" dirty="0" err="1" smtClean="0"/>
              <a:t>прогресивного</a:t>
            </a:r>
            <a:r>
              <a:rPr lang="ru-RU" dirty="0" smtClean="0"/>
              <a:t> </a:t>
            </a:r>
            <a:r>
              <a:rPr lang="ru-RU" dirty="0" err="1" smtClean="0"/>
              <a:t>підприємництва</a:t>
            </a:r>
            <a:r>
              <a:rPr lang="ru-RU" dirty="0" smtClean="0"/>
              <a:t>, -</a:t>
            </a:r>
            <a:r>
              <a:rPr lang="ru-RU" dirty="0" err="1" smtClean="0"/>
              <a:t>Екологія</a:t>
            </a:r>
            <a:r>
              <a:rPr lang="ru-RU" dirty="0" smtClean="0"/>
              <a:t> та </a:t>
            </a:r>
            <a:r>
              <a:rPr lang="ru-RU" dirty="0" err="1" smtClean="0"/>
              <a:t>енергоефективність</a:t>
            </a:r>
            <a:r>
              <a:rPr lang="ru-RU" dirty="0" smtClean="0"/>
              <a:t>.</a:t>
            </a:r>
          </a:p>
          <a:p>
            <a:r>
              <a:rPr lang="ru-RU" b="1" dirty="0" err="1" smtClean="0"/>
              <a:t>Дедлайн</a:t>
            </a:r>
            <a:r>
              <a:rPr lang="ru-RU" b="1" dirty="0" smtClean="0"/>
              <a:t> </a:t>
            </a:r>
            <a:r>
              <a:rPr lang="ru-RU" b="1" dirty="0" err="1" smtClean="0"/>
              <a:t>Зимової</a:t>
            </a:r>
            <a:r>
              <a:rPr lang="ru-RU" b="1" dirty="0" smtClean="0"/>
              <a:t> </a:t>
            </a:r>
            <a:r>
              <a:rPr lang="ru-RU" b="1" dirty="0" err="1" smtClean="0"/>
              <a:t>хвилі</a:t>
            </a:r>
            <a:r>
              <a:rPr lang="ru-RU" b="1" dirty="0" smtClean="0"/>
              <a:t> — 30 </a:t>
            </a:r>
            <a:r>
              <a:rPr lang="ru-RU" b="1" dirty="0" err="1" smtClean="0"/>
              <a:t>вересня</a:t>
            </a:r>
            <a:r>
              <a:rPr lang="ru-RU" b="1" dirty="0"/>
              <a:t>.</a:t>
            </a:r>
            <a:endParaRPr lang="ru-RU" b="1" dirty="0" smtClean="0"/>
          </a:p>
          <a:p>
            <a:endParaRPr lang="uk-UA" dirty="0"/>
          </a:p>
        </p:txBody>
      </p:sp>
      <p:pic>
        <p:nvPicPr>
          <p:cNvPr id="54" name="Рисунок 5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31900" y="3248025"/>
            <a:ext cx="3487474" cy="1609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710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/>
          <a:srcRect l="3178" r="5956"/>
          <a:stretch/>
        </p:blipFill>
        <p:spPr>
          <a:xfrm>
            <a:off x="0" y="428625"/>
            <a:ext cx="10693400" cy="548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0" y="772667"/>
            <a:ext cx="10692765" cy="15240"/>
          </a:xfrm>
          <a:custGeom>
            <a:avLst/>
            <a:gdLst/>
            <a:ahLst/>
            <a:cxnLst/>
            <a:rect l="l" t="t" r="r" b="b"/>
            <a:pathLst>
              <a:path w="10692765" h="15240">
                <a:moveTo>
                  <a:pt x="0" y="15240"/>
                </a:moveTo>
                <a:lnTo>
                  <a:pt x="10692385" y="15240"/>
                </a:lnTo>
                <a:lnTo>
                  <a:pt x="10692385" y="0"/>
                </a:lnTo>
                <a:lnTo>
                  <a:pt x="0" y="0"/>
                </a:lnTo>
                <a:lnTo>
                  <a:pt x="0" y="15240"/>
                </a:lnTo>
                <a:close/>
              </a:path>
            </a:pathLst>
          </a:custGeom>
          <a:solidFill>
            <a:srgbClr val="BCB1C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787908"/>
            <a:ext cx="10692765" cy="15240"/>
          </a:xfrm>
          <a:custGeom>
            <a:avLst/>
            <a:gdLst/>
            <a:ahLst/>
            <a:cxnLst/>
            <a:rect l="l" t="t" r="r" b="b"/>
            <a:pathLst>
              <a:path w="10692765" h="15240">
                <a:moveTo>
                  <a:pt x="0" y="15239"/>
                </a:moveTo>
                <a:lnTo>
                  <a:pt x="10692385" y="15239"/>
                </a:lnTo>
                <a:lnTo>
                  <a:pt x="10692385" y="0"/>
                </a:lnTo>
                <a:lnTo>
                  <a:pt x="0" y="0"/>
                </a:lnTo>
                <a:lnTo>
                  <a:pt x="0" y="15239"/>
                </a:lnTo>
                <a:close/>
              </a:path>
            </a:pathLst>
          </a:custGeom>
          <a:solidFill>
            <a:srgbClr val="BCB1C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0" y="803148"/>
            <a:ext cx="10692765" cy="13970"/>
          </a:xfrm>
          <a:custGeom>
            <a:avLst/>
            <a:gdLst/>
            <a:ahLst/>
            <a:cxnLst/>
            <a:rect l="l" t="t" r="r" b="b"/>
            <a:pathLst>
              <a:path w="10692765" h="13969">
                <a:moveTo>
                  <a:pt x="0" y="13716"/>
                </a:moveTo>
                <a:lnTo>
                  <a:pt x="10692385" y="13716"/>
                </a:lnTo>
                <a:lnTo>
                  <a:pt x="10692385" y="0"/>
                </a:lnTo>
                <a:lnTo>
                  <a:pt x="0" y="0"/>
                </a:lnTo>
                <a:lnTo>
                  <a:pt x="0" y="13716"/>
                </a:lnTo>
                <a:close/>
              </a:path>
            </a:pathLst>
          </a:custGeom>
          <a:solidFill>
            <a:srgbClr val="BCB1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0" y="845820"/>
            <a:ext cx="10692765" cy="13970"/>
          </a:xfrm>
          <a:custGeom>
            <a:avLst/>
            <a:gdLst/>
            <a:ahLst/>
            <a:cxnLst/>
            <a:rect l="l" t="t" r="r" b="b"/>
            <a:pathLst>
              <a:path w="10692765" h="13969">
                <a:moveTo>
                  <a:pt x="0" y="13715"/>
                </a:moveTo>
                <a:lnTo>
                  <a:pt x="10692385" y="13715"/>
                </a:lnTo>
                <a:lnTo>
                  <a:pt x="10692385" y="0"/>
                </a:lnTo>
                <a:lnTo>
                  <a:pt x="0" y="0"/>
                </a:lnTo>
                <a:lnTo>
                  <a:pt x="0" y="13715"/>
                </a:lnTo>
                <a:close/>
              </a:path>
            </a:pathLst>
          </a:custGeom>
          <a:solidFill>
            <a:srgbClr val="BAAF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0" y="859536"/>
            <a:ext cx="10692765" cy="15240"/>
          </a:xfrm>
          <a:custGeom>
            <a:avLst/>
            <a:gdLst/>
            <a:ahLst/>
            <a:cxnLst/>
            <a:rect l="l" t="t" r="r" b="b"/>
            <a:pathLst>
              <a:path w="10692765" h="15240">
                <a:moveTo>
                  <a:pt x="0" y="15239"/>
                </a:moveTo>
                <a:lnTo>
                  <a:pt x="10692385" y="15239"/>
                </a:lnTo>
                <a:lnTo>
                  <a:pt x="10692385" y="0"/>
                </a:lnTo>
                <a:lnTo>
                  <a:pt x="0" y="0"/>
                </a:lnTo>
                <a:lnTo>
                  <a:pt x="0" y="15239"/>
                </a:lnTo>
                <a:close/>
              </a:path>
            </a:pathLst>
          </a:custGeom>
          <a:solidFill>
            <a:srgbClr val="BAAFC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0" y="874775"/>
            <a:ext cx="10692765" cy="29209"/>
          </a:xfrm>
          <a:custGeom>
            <a:avLst/>
            <a:gdLst/>
            <a:ahLst/>
            <a:cxnLst/>
            <a:rect l="l" t="t" r="r" b="b"/>
            <a:pathLst>
              <a:path w="10692765" h="29209">
                <a:moveTo>
                  <a:pt x="0" y="28956"/>
                </a:moveTo>
                <a:lnTo>
                  <a:pt x="10692385" y="28956"/>
                </a:lnTo>
                <a:lnTo>
                  <a:pt x="10692385" y="0"/>
                </a:lnTo>
                <a:lnTo>
                  <a:pt x="0" y="0"/>
                </a:lnTo>
                <a:lnTo>
                  <a:pt x="0" y="28956"/>
                </a:lnTo>
                <a:close/>
              </a:path>
            </a:pathLst>
          </a:custGeom>
          <a:solidFill>
            <a:srgbClr val="BAAFC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0" y="903732"/>
            <a:ext cx="10692765" cy="13970"/>
          </a:xfrm>
          <a:custGeom>
            <a:avLst/>
            <a:gdLst/>
            <a:ahLst/>
            <a:cxnLst/>
            <a:rect l="l" t="t" r="r" b="b"/>
            <a:pathLst>
              <a:path w="10692765" h="13969">
                <a:moveTo>
                  <a:pt x="0" y="13716"/>
                </a:moveTo>
                <a:lnTo>
                  <a:pt x="10692385" y="13716"/>
                </a:lnTo>
                <a:lnTo>
                  <a:pt x="10692385" y="0"/>
                </a:lnTo>
                <a:lnTo>
                  <a:pt x="0" y="0"/>
                </a:lnTo>
                <a:lnTo>
                  <a:pt x="0" y="13716"/>
                </a:lnTo>
                <a:close/>
              </a:path>
            </a:pathLst>
          </a:custGeom>
          <a:solidFill>
            <a:srgbClr val="BAAEC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0" y="917448"/>
            <a:ext cx="10692765" cy="15240"/>
          </a:xfrm>
          <a:custGeom>
            <a:avLst/>
            <a:gdLst/>
            <a:ahLst/>
            <a:cxnLst/>
            <a:rect l="l" t="t" r="r" b="b"/>
            <a:pathLst>
              <a:path w="10692765" h="15240">
                <a:moveTo>
                  <a:pt x="0" y="15239"/>
                </a:moveTo>
                <a:lnTo>
                  <a:pt x="10692385" y="15239"/>
                </a:lnTo>
                <a:lnTo>
                  <a:pt x="10692385" y="0"/>
                </a:lnTo>
                <a:lnTo>
                  <a:pt x="0" y="0"/>
                </a:lnTo>
                <a:lnTo>
                  <a:pt x="0" y="15239"/>
                </a:lnTo>
                <a:close/>
              </a:path>
            </a:pathLst>
          </a:custGeom>
          <a:solidFill>
            <a:srgbClr val="B8AEC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0" y="932688"/>
            <a:ext cx="10692765" cy="43180"/>
          </a:xfrm>
          <a:custGeom>
            <a:avLst/>
            <a:gdLst/>
            <a:ahLst/>
            <a:cxnLst/>
            <a:rect l="l" t="t" r="r" b="b"/>
            <a:pathLst>
              <a:path w="10692765" h="43180">
                <a:moveTo>
                  <a:pt x="0" y="42672"/>
                </a:moveTo>
                <a:lnTo>
                  <a:pt x="10692385" y="42672"/>
                </a:lnTo>
                <a:lnTo>
                  <a:pt x="10692385" y="0"/>
                </a:lnTo>
                <a:lnTo>
                  <a:pt x="0" y="0"/>
                </a:lnTo>
                <a:lnTo>
                  <a:pt x="0" y="42672"/>
                </a:lnTo>
                <a:close/>
              </a:path>
            </a:pathLst>
          </a:custGeom>
          <a:solidFill>
            <a:srgbClr val="B8ACC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0" y="975360"/>
            <a:ext cx="10692765" cy="44450"/>
          </a:xfrm>
          <a:custGeom>
            <a:avLst/>
            <a:gdLst/>
            <a:ahLst/>
            <a:cxnLst/>
            <a:rect l="l" t="t" r="r" b="b"/>
            <a:pathLst>
              <a:path w="10692765" h="44450">
                <a:moveTo>
                  <a:pt x="0" y="44195"/>
                </a:moveTo>
                <a:lnTo>
                  <a:pt x="10692385" y="44195"/>
                </a:lnTo>
                <a:lnTo>
                  <a:pt x="10692385" y="0"/>
                </a:lnTo>
                <a:lnTo>
                  <a:pt x="0" y="0"/>
                </a:lnTo>
                <a:lnTo>
                  <a:pt x="0" y="44195"/>
                </a:lnTo>
                <a:close/>
              </a:path>
            </a:pathLst>
          </a:custGeom>
          <a:solidFill>
            <a:srgbClr val="B8ACC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0" y="1019556"/>
            <a:ext cx="10692765" cy="27940"/>
          </a:xfrm>
          <a:custGeom>
            <a:avLst/>
            <a:gdLst/>
            <a:ahLst/>
            <a:cxnLst/>
            <a:rect l="l" t="t" r="r" b="b"/>
            <a:pathLst>
              <a:path w="10692765" h="27940">
                <a:moveTo>
                  <a:pt x="0" y="27431"/>
                </a:moveTo>
                <a:lnTo>
                  <a:pt x="10692385" y="27431"/>
                </a:lnTo>
                <a:lnTo>
                  <a:pt x="10692385" y="0"/>
                </a:lnTo>
                <a:lnTo>
                  <a:pt x="0" y="0"/>
                </a:lnTo>
                <a:lnTo>
                  <a:pt x="0" y="27431"/>
                </a:lnTo>
                <a:close/>
              </a:path>
            </a:pathLst>
          </a:custGeom>
          <a:solidFill>
            <a:srgbClr val="B6AAC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0" y="1046988"/>
            <a:ext cx="10692765" cy="29209"/>
          </a:xfrm>
          <a:custGeom>
            <a:avLst/>
            <a:gdLst/>
            <a:ahLst/>
            <a:cxnLst/>
            <a:rect l="l" t="t" r="r" b="b"/>
            <a:pathLst>
              <a:path w="10692765" h="29209">
                <a:moveTo>
                  <a:pt x="0" y="28956"/>
                </a:moveTo>
                <a:lnTo>
                  <a:pt x="10692385" y="28956"/>
                </a:lnTo>
                <a:lnTo>
                  <a:pt x="10692385" y="0"/>
                </a:lnTo>
                <a:lnTo>
                  <a:pt x="0" y="0"/>
                </a:lnTo>
                <a:lnTo>
                  <a:pt x="0" y="28956"/>
                </a:lnTo>
                <a:close/>
              </a:path>
            </a:pathLst>
          </a:custGeom>
          <a:solidFill>
            <a:srgbClr val="B6AA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0" y="1075944"/>
            <a:ext cx="10692765" cy="15240"/>
          </a:xfrm>
          <a:custGeom>
            <a:avLst/>
            <a:gdLst/>
            <a:ahLst/>
            <a:cxnLst/>
            <a:rect l="l" t="t" r="r" b="b"/>
            <a:pathLst>
              <a:path w="10692765" h="15240">
                <a:moveTo>
                  <a:pt x="0" y="15239"/>
                </a:moveTo>
                <a:lnTo>
                  <a:pt x="10692385" y="15239"/>
                </a:lnTo>
                <a:lnTo>
                  <a:pt x="10692385" y="0"/>
                </a:lnTo>
                <a:lnTo>
                  <a:pt x="0" y="0"/>
                </a:lnTo>
                <a:lnTo>
                  <a:pt x="0" y="15239"/>
                </a:lnTo>
                <a:close/>
              </a:path>
            </a:pathLst>
          </a:custGeom>
          <a:solidFill>
            <a:srgbClr val="B6A8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0" y="1091183"/>
            <a:ext cx="10692765" cy="13970"/>
          </a:xfrm>
          <a:custGeom>
            <a:avLst/>
            <a:gdLst/>
            <a:ahLst/>
            <a:cxnLst/>
            <a:rect l="l" t="t" r="r" b="b"/>
            <a:pathLst>
              <a:path w="10692765" h="13969">
                <a:moveTo>
                  <a:pt x="0" y="13716"/>
                </a:moveTo>
                <a:lnTo>
                  <a:pt x="10692385" y="13716"/>
                </a:lnTo>
                <a:lnTo>
                  <a:pt x="10692385" y="0"/>
                </a:lnTo>
                <a:lnTo>
                  <a:pt x="0" y="0"/>
                </a:lnTo>
                <a:lnTo>
                  <a:pt x="0" y="13716"/>
                </a:lnTo>
                <a:close/>
              </a:path>
            </a:pathLst>
          </a:custGeom>
          <a:solidFill>
            <a:srgbClr val="B5A8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0" y="1104900"/>
            <a:ext cx="10692765" cy="29209"/>
          </a:xfrm>
          <a:custGeom>
            <a:avLst/>
            <a:gdLst/>
            <a:ahLst/>
            <a:cxnLst/>
            <a:rect l="l" t="t" r="r" b="b"/>
            <a:pathLst>
              <a:path w="10692765" h="29209">
                <a:moveTo>
                  <a:pt x="0" y="28956"/>
                </a:moveTo>
                <a:lnTo>
                  <a:pt x="10692385" y="28956"/>
                </a:lnTo>
                <a:lnTo>
                  <a:pt x="10692385" y="0"/>
                </a:lnTo>
                <a:lnTo>
                  <a:pt x="0" y="0"/>
                </a:lnTo>
                <a:lnTo>
                  <a:pt x="0" y="28956"/>
                </a:lnTo>
                <a:close/>
              </a:path>
            </a:pathLst>
          </a:custGeom>
          <a:solidFill>
            <a:srgbClr val="B5A8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0" y="1133856"/>
            <a:ext cx="10692765" cy="15240"/>
          </a:xfrm>
          <a:custGeom>
            <a:avLst/>
            <a:gdLst/>
            <a:ahLst/>
            <a:cxnLst/>
            <a:rect l="l" t="t" r="r" b="b"/>
            <a:pathLst>
              <a:path w="10692765" h="15240">
                <a:moveTo>
                  <a:pt x="0" y="15239"/>
                </a:moveTo>
                <a:lnTo>
                  <a:pt x="10692385" y="15239"/>
                </a:lnTo>
                <a:lnTo>
                  <a:pt x="10692385" y="0"/>
                </a:lnTo>
                <a:lnTo>
                  <a:pt x="0" y="0"/>
                </a:lnTo>
                <a:lnTo>
                  <a:pt x="0" y="15239"/>
                </a:lnTo>
                <a:close/>
              </a:path>
            </a:pathLst>
          </a:custGeom>
          <a:solidFill>
            <a:srgbClr val="B3A8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0" y="1149096"/>
            <a:ext cx="10692765" cy="13970"/>
          </a:xfrm>
          <a:custGeom>
            <a:avLst/>
            <a:gdLst/>
            <a:ahLst/>
            <a:cxnLst/>
            <a:rect l="l" t="t" r="r" b="b"/>
            <a:pathLst>
              <a:path w="10692765" h="13969">
                <a:moveTo>
                  <a:pt x="0" y="13716"/>
                </a:moveTo>
                <a:lnTo>
                  <a:pt x="10692385" y="13716"/>
                </a:lnTo>
                <a:lnTo>
                  <a:pt x="10692385" y="0"/>
                </a:lnTo>
                <a:lnTo>
                  <a:pt x="0" y="0"/>
                </a:lnTo>
                <a:lnTo>
                  <a:pt x="0" y="13716"/>
                </a:lnTo>
                <a:close/>
              </a:path>
            </a:pathLst>
          </a:custGeom>
          <a:solidFill>
            <a:srgbClr val="B3A7C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0" y="1162812"/>
            <a:ext cx="10692765" cy="29209"/>
          </a:xfrm>
          <a:custGeom>
            <a:avLst/>
            <a:gdLst/>
            <a:ahLst/>
            <a:cxnLst/>
            <a:rect l="l" t="t" r="r" b="b"/>
            <a:pathLst>
              <a:path w="10692765" h="29209">
                <a:moveTo>
                  <a:pt x="0" y="28956"/>
                </a:moveTo>
                <a:lnTo>
                  <a:pt x="10692385" y="28956"/>
                </a:lnTo>
                <a:lnTo>
                  <a:pt x="10692385" y="0"/>
                </a:lnTo>
                <a:lnTo>
                  <a:pt x="0" y="0"/>
                </a:lnTo>
                <a:lnTo>
                  <a:pt x="0" y="28956"/>
                </a:lnTo>
                <a:close/>
              </a:path>
            </a:pathLst>
          </a:custGeom>
          <a:solidFill>
            <a:srgbClr val="B3A7C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0" y="1191768"/>
            <a:ext cx="10692765" cy="15240"/>
          </a:xfrm>
          <a:custGeom>
            <a:avLst/>
            <a:gdLst/>
            <a:ahLst/>
            <a:cxnLst/>
            <a:rect l="l" t="t" r="r" b="b"/>
            <a:pathLst>
              <a:path w="10692765" h="15240">
                <a:moveTo>
                  <a:pt x="0" y="15239"/>
                </a:moveTo>
                <a:lnTo>
                  <a:pt x="10692385" y="15239"/>
                </a:lnTo>
                <a:lnTo>
                  <a:pt x="10692385" y="0"/>
                </a:lnTo>
                <a:lnTo>
                  <a:pt x="0" y="0"/>
                </a:lnTo>
                <a:lnTo>
                  <a:pt x="0" y="15239"/>
                </a:lnTo>
                <a:close/>
              </a:path>
            </a:pathLst>
          </a:custGeom>
          <a:solidFill>
            <a:srgbClr val="B3A5C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0" y="1207008"/>
            <a:ext cx="10692765" cy="13970"/>
          </a:xfrm>
          <a:custGeom>
            <a:avLst/>
            <a:gdLst/>
            <a:ahLst/>
            <a:cxnLst/>
            <a:rect l="l" t="t" r="r" b="b"/>
            <a:pathLst>
              <a:path w="10692765" h="13969">
                <a:moveTo>
                  <a:pt x="0" y="13716"/>
                </a:moveTo>
                <a:lnTo>
                  <a:pt x="10692385" y="13716"/>
                </a:lnTo>
                <a:lnTo>
                  <a:pt x="10692385" y="0"/>
                </a:lnTo>
                <a:lnTo>
                  <a:pt x="0" y="0"/>
                </a:lnTo>
                <a:lnTo>
                  <a:pt x="0" y="13716"/>
                </a:lnTo>
                <a:close/>
              </a:path>
            </a:pathLst>
          </a:custGeom>
          <a:solidFill>
            <a:srgbClr val="B1A5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0" y="1220724"/>
            <a:ext cx="10692765" cy="29209"/>
          </a:xfrm>
          <a:custGeom>
            <a:avLst/>
            <a:gdLst/>
            <a:ahLst/>
            <a:cxnLst/>
            <a:rect l="l" t="t" r="r" b="b"/>
            <a:pathLst>
              <a:path w="10692765" h="29209">
                <a:moveTo>
                  <a:pt x="0" y="28955"/>
                </a:moveTo>
                <a:lnTo>
                  <a:pt x="10692385" y="28955"/>
                </a:lnTo>
                <a:lnTo>
                  <a:pt x="10692385" y="0"/>
                </a:lnTo>
                <a:lnTo>
                  <a:pt x="0" y="0"/>
                </a:lnTo>
                <a:lnTo>
                  <a:pt x="0" y="28955"/>
                </a:lnTo>
                <a:close/>
              </a:path>
            </a:pathLst>
          </a:custGeom>
          <a:solidFill>
            <a:srgbClr val="B1A5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0" y="1249680"/>
            <a:ext cx="10692765" cy="13970"/>
          </a:xfrm>
          <a:custGeom>
            <a:avLst/>
            <a:gdLst/>
            <a:ahLst/>
            <a:cxnLst/>
            <a:rect l="l" t="t" r="r" b="b"/>
            <a:pathLst>
              <a:path w="10692765" h="13969">
                <a:moveTo>
                  <a:pt x="0" y="13716"/>
                </a:moveTo>
                <a:lnTo>
                  <a:pt x="10692385" y="13716"/>
                </a:lnTo>
                <a:lnTo>
                  <a:pt x="10692385" y="0"/>
                </a:lnTo>
                <a:lnTo>
                  <a:pt x="0" y="0"/>
                </a:lnTo>
                <a:lnTo>
                  <a:pt x="0" y="13716"/>
                </a:lnTo>
                <a:close/>
              </a:path>
            </a:pathLst>
          </a:custGeom>
          <a:solidFill>
            <a:srgbClr val="B1A3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0" y="1278636"/>
            <a:ext cx="10692765" cy="29209"/>
          </a:xfrm>
          <a:custGeom>
            <a:avLst/>
            <a:gdLst/>
            <a:ahLst/>
            <a:cxnLst/>
            <a:rect l="l" t="t" r="r" b="b"/>
            <a:pathLst>
              <a:path w="10692765" h="29209">
                <a:moveTo>
                  <a:pt x="0" y="28955"/>
                </a:moveTo>
                <a:lnTo>
                  <a:pt x="10692385" y="28955"/>
                </a:lnTo>
                <a:lnTo>
                  <a:pt x="10692385" y="0"/>
                </a:lnTo>
                <a:lnTo>
                  <a:pt x="0" y="0"/>
                </a:lnTo>
                <a:lnTo>
                  <a:pt x="0" y="28955"/>
                </a:lnTo>
                <a:close/>
              </a:path>
            </a:pathLst>
          </a:custGeom>
          <a:solidFill>
            <a:srgbClr val="B1A3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0" y="1307591"/>
            <a:ext cx="10692765" cy="29209"/>
          </a:xfrm>
          <a:custGeom>
            <a:avLst/>
            <a:gdLst/>
            <a:ahLst/>
            <a:cxnLst/>
            <a:rect l="l" t="t" r="r" b="b"/>
            <a:pathLst>
              <a:path w="10692765" h="29209">
                <a:moveTo>
                  <a:pt x="0" y="28956"/>
                </a:moveTo>
                <a:lnTo>
                  <a:pt x="10692385" y="28956"/>
                </a:lnTo>
                <a:lnTo>
                  <a:pt x="10692385" y="0"/>
                </a:lnTo>
                <a:lnTo>
                  <a:pt x="0" y="0"/>
                </a:lnTo>
                <a:lnTo>
                  <a:pt x="0" y="28956"/>
                </a:lnTo>
                <a:close/>
              </a:path>
            </a:pathLst>
          </a:custGeom>
          <a:solidFill>
            <a:srgbClr val="AFA1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0" y="1336548"/>
            <a:ext cx="10692765" cy="29209"/>
          </a:xfrm>
          <a:custGeom>
            <a:avLst/>
            <a:gdLst/>
            <a:ahLst/>
            <a:cxnLst/>
            <a:rect l="l" t="t" r="r" b="b"/>
            <a:pathLst>
              <a:path w="10692765" h="29209">
                <a:moveTo>
                  <a:pt x="0" y="28955"/>
                </a:moveTo>
                <a:lnTo>
                  <a:pt x="10692385" y="28955"/>
                </a:lnTo>
                <a:lnTo>
                  <a:pt x="10692385" y="0"/>
                </a:lnTo>
                <a:lnTo>
                  <a:pt x="0" y="0"/>
                </a:lnTo>
                <a:lnTo>
                  <a:pt x="0" y="28955"/>
                </a:lnTo>
                <a:close/>
              </a:path>
            </a:pathLst>
          </a:custGeom>
          <a:solidFill>
            <a:srgbClr val="AFA1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0" y="1365504"/>
            <a:ext cx="10692765" cy="13970"/>
          </a:xfrm>
          <a:custGeom>
            <a:avLst/>
            <a:gdLst/>
            <a:ahLst/>
            <a:cxnLst/>
            <a:rect l="l" t="t" r="r" b="b"/>
            <a:pathLst>
              <a:path w="10692765" h="13969">
                <a:moveTo>
                  <a:pt x="0" y="13716"/>
                </a:moveTo>
                <a:lnTo>
                  <a:pt x="10692385" y="13716"/>
                </a:lnTo>
                <a:lnTo>
                  <a:pt x="10692385" y="0"/>
                </a:lnTo>
                <a:lnTo>
                  <a:pt x="0" y="0"/>
                </a:lnTo>
                <a:lnTo>
                  <a:pt x="0" y="13716"/>
                </a:lnTo>
                <a:close/>
              </a:path>
            </a:pathLst>
          </a:custGeom>
          <a:solidFill>
            <a:srgbClr val="AFA0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0" y="1379220"/>
            <a:ext cx="10692765" cy="15240"/>
          </a:xfrm>
          <a:custGeom>
            <a:avLst/>
            <a:gdLst/>
            <a:ahLst/>
            <a:cxnLst/>
            <a:rect l="l" t="t" r="r" b="b"/>
            <a:pathLst>
              <a:path w="10692765" h="15240">
                <a:moveTo>
                  <a:pt x="0" y="15239"/>
                </a:moveTo>
                <a:lnTo>
                  <a:pt x="10692385" y="15239"/>
                </a:lnTo>
                <a:lnTo>
                  <a:pt x="10692385" y="0"/>
                </a:lnTo>
                <a:lnTo>
                  <a:pt x="0" y="0"/>
                </a:lnTo>
                <a:lnTo>
                  <a:pt x="0" y="15239"/>
                </a:lnTo>
                <a:close/>
              </a:path>
            </a:pathLst>
          </a:custGeom>
          <a:solidFill>
            <a:srgbClr val="AEA0C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0" y="1394459"/>
            <a:ext cx="10692765" cy="43180"/>
          </a:xfrm>
          <a:custGeom>
            <a:avLst/>
            <a:gdLst/>
            <a:ahLst/>
            <a:cxnLst/>
            <a:rect l="l" t="t" r="r" b="b"/>
            <a:pathLst>
              <a:path w="10692765" h="43180">
                <a:moveTo>
                  <a:pt x="0" y="42672"/>
                </a:moveTo>
                <a:lnTo>
                  <a:pt x="10692385" y="42672"/>
                </a:lnTo>
                <a:lnTo>
                  <a:pt x="10692385" y="0"/>
                </a:lnTo>
                <a:lnTo>
                  <a:pt x="0" y="0"/>
                </a:lnTo>
                <a:lnTo>
                  <a:pt x="0" y="42672"/>
                </a:lnTo>
                <a:close/>
              </a:path>
            </a:pathLst>
          </a:custGeom>
          <a:solidFill>
            <a:srgbClr val="AE9EC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0" y="1437132"/>
            <a:ext cx="10692765" cy="43180"/>
          </a:xfrm>
          <a:custGeom>
            <a:avLst/>
            <a:gdLst/>
            <a:ahLst/>
            <a:cxnLst/>
            <a:rect l="l" t="t" r="r" b="b"/>
            <a:pathLst>
              <a:path w="10692765" h="43180">
                <a:moveTo>
                  <a:pt x="0" y="42671"/>
                </a:moveTo>
                <a:lnTo>
                  <a:pt x="10692385" y="42671"/>
                </a:lnTo>
                <a:lnTo>
                  <a:pt x="10692385" y="0"/>
                </a:lnTo>
                <a:lnTo>
                  <a:pt x="0" y="0"/>
                </a:lnTo>
                <a:lnTo>
                  <a:pt x="0" y="42671"/>
                </a:lnTo>
                <a:close/>
              </a:path>
            </a:pathLst>
          </a:custGeom>
          <a:solidFill>
            <a:srgbClr val="AC9EC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0" y="1479804"/>
            <a:ext cx="10692765" cy="15240"/>
          </a:xfrm>
          <a:custGeom>
            <a:avLst/>
            <a:gdLst/>
            <a:ahLst/>
            <a:cxnLst/>
            <a:rect l="l" t="t" r="r" b="b"/>
            <a:pathLst>
              <a:path w="10692765" h="15240">
                <a:moveTo>
                  <a:pt x="0" y="15240"/>
                </a:moveTo>
                <a:lnTo>
                  <a:pt x="10692385" y="15240"/>
                </a:lnTo>
                <a:lnTo>
                  <a:pt x="10692385" y="0"/>
                </a:lnTo>
                <a:lnTo>
                  <a:pt x="0" y="0"/>
                </a:lnTo>
                <a:lnTo>
                  <a:pt x="0" y="15240"/>
                </a:lnTo>
                <a:close/>
              </a:path>
            </a:pathLst>
          </a:custGeom>
          <a:solidFill>
            <a:srgbClr val="AC9CC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0" y="1495044"/>
            <a:ext cx="10692765" cy="13970"/>
          </a:xfrm>
          <a:custGeom>
            <a:avLst/>
            <a:gdLst/>
            <a:ahLst/>
            <a:cxnLst/>
            <a:rect l="l" t="t" r="r" b="b"/>
            <a:pathLst>
              <a:path w="10692765" h="13969">
                <a:moveTo>
                  <a:pt x="0" y="13715"/>
                </a:moveTo>
                <a:lnTo>
                  <a:pt x="10692385" y="13715"/>
                </a:lnTo>
                <a:lnTo>
                  <a:pt x="10692385" y="0"/>
                </a:lnTo>
                <a:lnTo>
                  <a:pt x="0" y="0"/>
                </a:lnTo>
                <a:lnTo>
                  <a:pt x="0" y="13715"/>
                </a:lnTo>
                <a:close/>
              </a:path>
            </a:pathLst>
          </a:custGeom>
          <a:solidFill>
            <a:srgbClr val="AC9CB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0" y="1508760"/>
            <a:ext cx="10692765" cy="29209"/>
          </a:xfrm>
          <a:custGeom>
            <a:avLst/>
            <a:gdLst/>
            <a:ahLst/>
            <a:cxnLst/>
            <a:rect l="l" t="t" r="r" b="b"/>
            <a:pathLst>
              <a:path w="10692765" h="29209">
                <a:moveTo>
                  <a:pt x="0" y="28956"/>
                </a:moveTo>
                <a:lnTo>
                  <a:pt x="10692385" y="28956"/>
                </a:lnTo>
                <a:lnTo>
                  <a:pt x="10692385" y="0"/>
                </a:lnTo>
                <a:lnTo>
                  <a:pt x="0" y="0"/>
                </a:lnTo>
                <a:lnTo>
                  <a:pt x="0" y="28956"/>
                </a:lnTo>
                <a:close/>
              </a:path>
            </a:pathLst>
          </a:custGeom>
          <a:solidFill>
            <a:srgbClr val="AA9CB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0" y="1537716"/>
            <a:ext cx="10692765" cy="15240"/>
          </a:xfrm>
          <a:custGeom>
            <a:avLst/>
            <a:gdLst/>
            <a:ahLst/>
            <a:cxnLst/>
            <a:rect l="l" t="t" r="r" b="b"/>
            <a:pathLst>
              <a:path w="10692765" h="15240">
                <a:moveTo>
                  <a:pt x="0" y="15239"/>
                </a:moveTo>
                <a:lnTo>
                  <a:pt x="10692385" y="15239"/>
                </a:lnTo>
                <a:lnTo>
                  <a:pt x="10692385" y="0"/>
                </a:lnTo>
                <a:lnTo>
                  <a:pt x="0" y="0"/>
                </a:lnTo>
                <a:lnTo>
                  <a:pt x="0" y="15239"/>
                </a:lnTo>
                <a:close/>
              </a:path>
            </a:pathLst>
          </a:custGeom>
          <a:solidFill>
            <a:srgbClr val="AA9AB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0" y="1552955"/>
            <a:ext cx="10692765" cy="13970"/>
          </a:xfrm>
          <a:custGeom>
            <a:avLst/>
            <a:gdLst/>
            <a:ahLst/>
            <a:cxnLst/>
            <a:rect l="l" t="t" r="r" b="b"/>
            <a:pathLst>
              <a:path w="10692765" h="13969">
                <a:moveTo>
                  <a:pt x="0" y="13716"/>
                </a:moveTo>
                <a:lnTo>
                  <a:pt x="10692385" y="13716"/>
                </a:lnTo>
                <a:lnTo>
                  <a:pt x="10692385" y="0"/>
                </a:lnTo>
                <a:lnTo>
                  <a:pt x="0" y="0"/>
                </a:lnTo>
                <a:lnTo>
                  <a:pt x="0" y="13716"/>
                </a:lnTo>
                <a:close/>
              </a:path>
            </a:pathLst>
          </a:custGeom>
          <a:solidFill>
            <a:srgbClr val="AA9AB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0" y="1566672"/>
            <a:ext cx="10692765" cy="29209"/>
          </a:xfrm>
          <a:custGeom>
            <a:avLst/>
            <a:gdLst/>
            <a:ahLst/>
            <a:cxnLst/>
            <a:rect l="l" t="t" r="r" b="b"/>
            <a:pathLst>
              <a:path w="10692765" h="29209">
                <a:moveTo>
                  <a:pt x="0" y="28956"/>
                </a:moveTo>
                <a:lnTo>
                  <a:pt x="10692385" y="28956"/>
                </a:lnTo>
                <a:lnTo>
                  <a:pt x="10692385" y="0"/>
                </a:lnTo>
                <a:lnTo>
                  <a:pt x="0" y="0"/>
                </a:lnTo>
                <a:lnTo>
                  <a:pt x="0" y="28956"/>
                </a:lnTo>
                <a:close/>
              </a:path>
            </a:pathLst>
          </a:custGeom>
          <a:solidFill>
            <a:srgbClr val="AA9AB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0" y="1595628"/>
            <a:ext cx="10692765" cy="15240"/>
          </a:xfrm>
          <a:custGeom>
            <a:avLst/>
            <a:gdLst/>
            <a:ahLst/>
            <a:cxnLst/>
            <a:rect l="l" t="t" r="r" b="b"/>
            <a:pathLst>
              <a:path w="10692765" h="15240">
                <a:moveTo>
                  <a:pt x="0" y="15239"/>
                </a:moveTo>
                <a:lnTo>
                  <a:pt x="10692385" y="15239"/>
                </a:lnTo>
                <a:lnTo>
                  <a:pt x="10692385" y="0"/>
                </a:lnTo>
                <a:lnTo>
                  <a:pt x="0" y="0"/>
                </a:lnTo>
                <a:lnTo>
                  <a:pt x="0" y="15239"/>
                </a:lnTo>
                <a:close/>
              </a:path>
            </a:pathLst>
          </a:custGeom>
          <a:solidFill>
            <a:srgbClr val="A899B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0" y="1610868"/>
            <a:ext cx="10692765" cy="13970"/>
          </a:xfrm>
          <a:custGeom>
            <a:avLst/>
            <a:gdLst/>
            <a:ahLst/>
            <a:cxnLst/>
            <a:rect l="l" t="t" r="r" b="b"/>
            <a:pathLst>
              <a:path w="10692765" h="13969">
                <a:moveTo>
                  <a:pt x="0" y="13716"/>
                </a:moveTo>
                <a:lnTo>
                  <a:pt x="10692385" y="13716"/>
                </a:lnTo>
                <a:lnTo>
                  <a:pt x="10692385" y="0"/>
                </a:lnTo>
                <a:lnTo>
                  <a:pt x="0" y="0"/>
                </a:lnTo>
                <a:lnTo>
                  <a:pt x="0" y="13716"/>
                </a:lnTo>
                <a:close/>
              </a:path>
            </a:pathLst>
          </a:custGeom>
          <a:solidFill>
            <a:srgbClr val="A899B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0" y="1624584"/>
            <a:ext cx="10692765" cy="29209"/>
          </a:xfrm>
          <a:custGeom>
            <a:avLst/>
            <a:gdLst/>
            <a:ahLst/>
            <a:cxnLst/>
            <a:rect l="l" t="t" r="r" b="b"/>
            <a:pathLst>
              <a:path w="10692765" h="29210">
                <a:moveTo>
                  <a:pt x="0" y="28956"/>
                </a:moveTo>
                <a:lnTo>
                  <a:pt x="10692385" y="28956"/>
                </a:lnTo>
                <a:lnTo>
                  <a:pt x="10692385" y="0"/>
                </a:lnTo>
                <a:lnTo>
                  <a:pt x="0" y="0"/>
                </a:lnTo>
                <a:lnTo>
                  <a:pt x="0" y="28956"/>
                </a:lnTo>
                <a:close/>
              </a:path>
            </a:pathLst>
          </a:custGeom>
          <a:solidFill>
            <a:srgbClr val="A897B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0" y="1653540"/>
            <a:ext cx="10692765" cy="13970"/>
          </a:xfrm>
          <a:custGeom>
            <a:avLst/>
            <a:gdLst/>
            <a:ahLst/>
            <a:cxnLst/>
            <a:rect l="l" t="t" r="r" b="b"/>
            <a:pathLst>
              <a:path w="10692765" h="13969">
                <a:moveTo>
                  <a:pt x="0" y="13715"/>
                </a:moveTo>
                <a:lnTo>
                  <a:pt x="10692385" y="13715"/>
                </a:lnTo>
                <a:lnTo>
                  <a:pt x="10692385" y="0"/>
                </a:lnTo>
                <a:lnTo>
                  <a:pt x="0" y="0"/>
                </a:lnTo>
                <a:lnTo>
                  <a:pt x="0" y="13715"/>
                </a:lnTo>
                <a:close/>
              </a:path>
            </a:pathLst>
          </a:custGeom>
          <a:solidFill>
            <a:srgbClr val="A897B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0" y="1667255"/>
            <a:ext cx="10692765" cy="15240"/>
          </a:xfrm>
          <a:custGeom>
            <a:avLst/>
            <a:gdLst/>
            <a:ahLst/>
            <a:cxnLst/>
            <a:rect l="l" t="t" r="r" b="b"/>
            <a:pathLst>
              <a:path w="10692765" h="15239">
                <a:moveTo>
                  <a:pt x="0" y="15240"/>
                </a:moveTo>
                <a:lnTo>
                  <a:pt x="10692385" y="15240"/>
                </a:lnTo>
                <a:lnTo>
                  <a:pt x="10692385" y="0"/>
                </a:lnTo>
                <a:lnTo>
                  <a:pt x="0" y="0"/>
                </a:lnTo>
                <a:lnTo>
                  <a:pt x="0" y="15240"/>
                </a:lnTo>
                <a:close/>
              </a:path>
            </a:pathLst>
          </a:custGeom>
          <a:solidFill>
            <a:srgbClr val="A797B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0" y="1682496"/>
            <a:ext cx="10692765" cy="13970"/>
          </a:xfrm>
          <a:custGeom>
            <a:avLst/>
            <a:gdLst/>
            <a:ahLst/>
            <a:cxnLst/>
            <a:rect l="l" t="t" r="r" b="b"/>
            <a:pathLst>
              <a:path w="10692765" h="13969">
                <a:moveTo>
                  <a:pt x="0" y="13715"/>
                </a:moveTo>
                <a:lnTo>
                  <a:pt x="10692385" y="13715"/>
                </a:lnTo>
                <a:lnTo>
                  <a:pt x="10692385" y="0"/>
                </a:lnTo>
                <a:lnTo>
                  <a:pt x="0" y="0"/>
                </a:lnTo>
                <a:lnTo>
                  <a:pt x="0" y="13715"/>
                </a:lnTo>
                <a:close/>
              </a:path>
            </a:pathLst>
          </a:custGeom>
          <a:solidFill>
            <a:srgbClr val="A795B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0" y="772667"/>
            <a:ext cx="10692765" cy="927100"/>
          </a:xfrm>
          <a:custGeom>
            <a:avLst/>
            <a:gdLst/>
            <a:ahLst/>
            <a:cxnLst/>
            <a:rect l="l" t="t" r="r" b="b"/>
            <a:pathLst>
              <a:path w="10692765" h="927100">
                <a:moveTo>
                  <a:pt x="3048" y="923544"/>
                </a:moveTo>
                <a:lnTo>
                  <a:pt x="0" y="920496"/>
                </a:lnTo>
                <a:lnTo>
                  <a:pt x="0" y="0"/>
                </a:lnTo>
                <a:lnTo>
                  <a:pt x="10692384" y="0"/>
                </a:lnTo>
                <a:lnTo>
                  <a:pt x="3048" y="0"/>
                </a:lnTo>
                <a:lnTo>
                  <a:pt x="0" y="3048"/>
                </a:lnTo>
                <a:lnTo>
                  <a:pt x="3048" y="3048"/>
                </a:lnTo>
                <a:lnTo>
                  <a:pt x="3048" y="923544"/>
                </a:lnTo>
                <a:close/>
              </a:path>
              <a:path w="10692765" h="927100">
                <a:moveTo>
                  <a:pt x="3048" y="3048"/>
                </a:moveTo>
                <a:lnTo>
                  <a:pt x="0" y="3048"/>
                </a:lnTo>
                <a:lnTo>
                  <a:pt x="3048" y="0"/>
                </a:lnTo>
                <a:lnTo>
                  <a:pt x="3048" y="3048"/>
                </a:lnTo>
                <a:close/>
              </a:path>
              <a:path w="10692765" h="927100">
                <a:moveTo>
                  <a:pt x="10689336" y="3048"/>
                </a:moveTo>
                <a:lnTo>
                  <a:pt x="3048" y="3048"/>
                </a:lnTo>
                <a:lnTo>
                  <a:pt x="3048" y="0"/>
                </a:lnTo>
                <a:lnTo>
                  <a:pt x="10689336" y="0"/>
                </a:lnTo>
                <a:lnTo>
                  <a:pt x="10689336" y="3048"/>
                </a:lnTo>
                <a:close/>
              </a:path>
              <a:path w="10692765" h="927100">
                <a:moveTo>
                  <a:pt x="10689336" y="923544"/>
                </a:moveTo>
                <a:lnTo>
                  <a:pt x="10689336" y="0"/>
                </a:lnTo>
                <a:lnTo>
                  <a:pt x="10692384" y="3048"/>
                </a:lnTo>
                <a:lnTo>
                  <a:pt x="10692384" y="920496"/>
                </a:lnTo>
                <a:lnTo>
                  <a:pt x="10689336" y="923544"/>
                </a:lnTo>
                <a:close/>
              </a:path>
              <a:path w="10692765" h="927100">
                <a:moveTo>
                  <a:pt x="10692384" y="3048"/>
                </a:moveTo>
                <a:lnTo>
                  <a:pt x="10689336" y="0"/>
                </a:lnTo>
                <a:lnTo>
                  <a:pt x="10692384" y="0"/>
                </a:lnTo>
                <a:lnTo>
                  <a:pt x="10692384" y="3048"/>
                </a:lnTo>
                <a:close/>
              </a:path>
              <a:path w="10692765" h="927100">
                <a:moveTo>
                  <a:pt x="10692384" y="926592"/>
                </a:moveTo>
                <a:lnTo>
                  <a:pt x="0" y="926592"/>
                </a:lnTo>
                <a:lnTo>
                  <a:pt x="0" y="920496"/>
                </a:lnTo>
                <a:lnTo>
                  <a:pt x="3048" y="923544"/>
                </a:lnTo>
                <a:lnTo>
                  <a:pt x="10692384" y="923544"/>
                </a:lnTo>
                <a:lnTo>
                  <a:pt x="10692384" y="926592"/>
                </a:lnTo>
                <a:close/>
              </a:path>
              <a:path w="10692765" h="927100">
                <a:moveTo>
                  <a:pt x="10689336" y="923544"/>
                </a:moveTo>
                <a:lnTo>
                  <a:pt x="3048" y="923544"/>
                </a:lnTo>
                <a:lnTo>
                  <a:pt x="3048" y="920496"/>
                </a:lnTo>
                <a:lnTo>
                  <a:pt x="10689336" y="920496"/>
                </a:lnTo>
                <a:lnTo>
                  <a:pt x="10689336" y="923544"/>
                </a:lnTo>
                <a:close/>
              </a:path>
              <a:path w="10692765" h="927100">
                <a:moveTo>
                  <a:pt x="10692384" y="923544"/>
                </a:moveTo>
                <a:lnTo>
                  <a:pt x="10689336" y="923544"/>
                </a:lnTo>
                <a:lnTo>
                  <a:pt x="10692384" y="920496"/>
                </a:lnTo>
                <a:lnTo>
                  <a:pt x="10692384" y="923544"/>
                </a:lnTo>
                <a:close/>
              </a:path>
            </a:pathLst>
          </a:custGeom>
          <a:solidFill>
            <a:srgbClr val="8064A1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38" y="740081"/>
            <a:ext cx="10683641" cy="5262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510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74584"/>
            <a:ext cx="10693400" cy="50889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772667"/>
            <a:ext cx="10692765" cy="15240"/>
          </a:xfrm>
          <a:custGeom>
            <a:avLst/>
            <a:gdLst/>
            <a:ahLst/>
            <a:cxnLst/>
            <a:rect l="l" t="t" r="r" b="b"/>
            <a:pathLst>
              <a:path w="10692765" h="15240">
                <a:moveTo>
                  <a:pt x="0" y="15240"/>
                </a:moveTo>
                <a:lnTo>
                  <a:pt x="10692385" y="15240"/>
                </a:lnTo>
                <a:lnTo>
                  <a:pt x="10692385" y="0"/>
                </a:lnTo>
                <a:lnTo>
                  <a:pt x="0" y="0"/>
                </a:lnTo>
                <a:lnTo>
                  <a:pt x="0" y="15240"/>
                </a:lnTo>
                <a:close/>
              </a:path>
            </a:pathLst>
          </a:custGeom>
          <a:solidFill>
            <a:srgbClr val="BCB1CD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0" y="787908"/>
            <a:ext cx="10692765" cy="13970"/>
          </a:xfrm>
          <a:custGeom>
            <a:avLst/>
            <a:gdLst/>
            <a:ahLst/>
            <a:cxnLst/>
            <a:rect l="l" t="t" r="r" b="b"/>
            <a:pathLst>
              <a:path w="10692765" h="13970">
                <a:moveTo>
                  <a:pt x="0" y="13716"/>
                </a:moveTo>
                <a:lnTo>
                  <a:pt x="10692385" y="13716"/>
                </a:lnTo>
                <a:lnTo>
                  <a:pt x="10692385" y="0"/>
                </a:lnTo>
                <a:lnTo>
                  <a:pt x="0" y="0"/>
                </a:lnTo>
                <a:lnTo>
                  <a:pt x="0" y="13716"/>
                </a:lnTo>
                <a:close/>
              </a:path>
            </a:pathLst>
          </a:custGeom>
          <a:solidFill>
            <a:srgbClr val="BCB1CD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/>
          <p:nvPr/>
        </p:nvSpPr>
        <p:spPr>
          <a:xfrm>
            <a:off x="0" y="801624"/>
            <a:ext cx="10692765" cy="15240"/>
          </a:xfrm>
          <a:custGeom>
            <a:avLst/>
            <a:gdLst/>
            <a:ahLst/>
            <a:cxnLst/>
            <a:rect l="l" t="t" r="r" b="b"/>
            <a:pathLst>
              <a:path w="10692765" h="15240">
                <a:moveTo>
                  <a:pt x="0" y="15239"/>
                </a:moveTo>
                <a:lnTo>
                  <a:pt x="10692385" y="15239"/>
                </a:lnTo>
                <a:lnTo>
                  <a:pt x="10692385" y="0"/>
                </a:lnTo>
                <a:lnTo>
                  <a:pt x="0" y="0"/>
                </a:lnTo>
                <a:lnTo>
                  <a:pt x="0" y="15239"/>
                </a:lnTo>
                <a:close/>
              </a:path>
            </a:pathLst>
          </a:custGeom>
          <a:solidFill>
            <a:srgbClr val="BCB1CC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/>
          <p:nvPr/>
        </p:nvSpPr>
        <p:spPr>
          <a:xfrm>
            <a:off x="0" y="816864"/>
            <a:ext cx="10692765" cy="29209"/>
          </a:xfrm>
          <a:custGeom>
            <a:avLst/>
            <a:gdLst/>
            <a:ahLst/>
            <a:cxnLst/>
            <a:rect l="l" t="t" r="r" b="b"/>
            <a:pathLst>
              <a:path w="10692765" h="29209">
                <a:moveTo>
                  <a:pt x="0" y="28956"/>
                </a:moveTo>
                <a:lnTo>
                  <a:pt x="10692385" y="28956"/>
                </a:lnTo>
                <a:lnTo>
                  <a:pt x="10692385" y="0"/>
                </a:lnTo>
                <a:lnTo>
                  <a:pt x="0" y="0"/>
                </a:lnTo>
                <a:lnTo>
                  <a:pt x="0" y="28956"/>
                </a:lnTo>
                <a:close/>
              </a:path>
            </a:pathLst>
          </a:custGeom>
          <a:solidFill>
            <a:srgbClr val="BCAFCC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object 6"/>
          <p:cNvSpPr/>
          <p:nvPr/>
        </p:nvSpPr>
        <p:spPr>
          <a:xfrm>
            <a:off x="0" y="845820"/>
            <a:ext cx="10692765" cy="13970"/>
          </a:xfrm>
          <a:custGeom>
            <a:avLst/>
            <a:gdLst/>
            <a:ahLst/>
            <a:cxnLst/>
            <a:rect l="l" t="t" r="r" b="b"/>
            <a:pathLst>
              <a:path w="10692765" h="13969">
                <a:moveTo>
                  <a:pt x="0" y="13715"/>
                </a:moveTo>
                <a:lnTo>
                  <a:pt x="10692385" y="13715"/>
                </a:lnTo>
                <a:lnTo>
                  <a:pt x="10692385" y="0"/>
                </a:lnTo>
                <a:lnTo>
                  <a:pt x="0" y="0"/>
                </a:lnTo>
                <a:lnTo>
                  <a:pt x="0" y="13715"/>
                </a:lnTo>
                <a:close/>
              </a:path>
            </a:pathLst>
          </a:custGeom>
          <a:solidFill>
            <a:srgbClr val="BAAFCC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" name="object 7"/>
          <p:cNvSpPr/>
          <p:nvPr/>
        </p:nvSpPr>
        <p:spPr>
          <a:xfrm>
            <a:off x="0" y="859536"/>
            <a:ext cx="10692765" cy="13970"/>
          </a:xfrm>
          <a:custGeom>
            <a:avLst/>
            <a:gdLst/>
            <a:ahLst/>
            <a:cxnLst/>
            <a:rect l="l" t="t" r="r" b="b"/>
            <a:pathLst>
              <a:path w="10692765" h="13969">
                <a:moveTo>
                  <a:pt x="0" y="13716"/>
                </a:moveTo>
                <a:lnTo>
                  <a:pt x="10692385" y="13716"/>
                </a:lnTo>
                <a:lnTo>
                  <a:pt x="10692385" y="0"/>
                </a:lnTo>
                <a:lnTo>
                  <a:pt x="0" y="0"/>
                </a:lnTo>
                <a:lnTo>
                  <a:pt x="0" y="13716"/>
                </a:lnTo>
                <a:close/>
              </a:path>
            </a:pathLst>
          </a:custGeom>
          <a:solidFill>
            <a:srgbClr val="BAAFCA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" name="object 8"/>
          <p:cNvSpPr/>
          <p:nvPr/>
        </p:nvSpPr>
        <p:spPr>
          <a:xfrm>
            <a:off x="0" y="873252"/>
            <a:ext cx="10692765" cy="29209"/>
          </a:xfrm>
          <a:custGeom>
            <a:avLst/>
            <a:gdLst/>
            <a:ahLst/>
            <a:cxnLst/>
            <a:rect l="l" t="t" r="r" b="b"/>
            <a:pathLst>
              <a:path w="10692765" h="29209">
                <a:moveTo>
                  <a:pt x="0" y="28956"/>
                </a:moveTo>
                <a:lnTo>
                  <a:pt x="10692385" y="28956"/>
                </a:lnTo>
                <a:lnTo>
                  <a:pt x="10692385" y="0"/>
                </a:lnTo>
                <a:lnTo>
                  <a:pt x="0" y="0"/>
                </a:lnTo>
                <a:lnTo>
                  <a:pt x="0" y="28956"/>
                </a:lnTo>
                <a:close/>
              </a:path>
            </a:pathLst>
          </a:custGeom>
          <a:solidFill>
            <a:srgbClr val="BAAFCA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/>
          <p:cNvSpPr/>
          <p:nvPr/>
        </p:nvSpPr>
        <p:spPr>
          <a:xfrm>
            <a:off x="0" y="902208"/>
            <a:ext cx="10692765" cy="15240"/>
          </a:xfrm>
          <a:custGeom>
            <a:avLst/>
            <a:gdLst/>
            <a:ahLst/>
            <a:cxnLst/>
            <a:rect l="l" t="t" r="r" b="b"/>
            <a:pathLst>
              <a:path w="10692765" h="15240">
                <a:moveTo>
                  <a:pt x="0" y="15239"/>
                </a:moveTo>
                <a:lnTo>
                  <a:pt x="10692385" y="15239"/>
                </a:lnTo>
                <a:lnTo>
                  <a:pt x="10692385" y="0"/>
                </a:lnTo>
                <a:lnTo>
                  <a:pt x="0" y="0"/>
                </a:lnTo>
                <a:lnTo>
                  <a:pt x="0" y="15239"/>
                </a:lnTo>
                <a:close/>
              </a:path>
            </a:pathLst>
          </a:custGeom>
          <a:solidFill>
            <a:srgbClr val="BAAECA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" name="object 10"/>
          <p:cNvSpPr/>
          <p:nvPr/>
        </p:nvSpPr>
        <p:spPr>
          <a:xfrm>
            <a:off x="0" y="917448"/>
            <a:ext cx="10692765" cy="13970"/>
          </a:xfrm>
          <a:custGeom>
            <a:avLst/>
            <a:gdLst/>
            <a:ahLst/>
            <a:cxnLst/>
            <a:rect l="l" t="t" r="r" b="b"/>
            <a:pathLst>
              <a:path w="10692765" h="13969">
                <a:moveTo>
                  <a:pt x="0" y="13716"/>
                </a:moveTo>
                <a:lnTo>
                  <a:pt x="10692385" y="13716"/>
                </a:lnTo>
                <a:lnTo>
                  <a:pt x="10692385" y="0"/>
                </a:lnTo>
                <a:lnTo>
                  <a:pt x="0" y="0"/>
                </a:lnTo>
                <a:lnTo>
                  <a:pt x="0" y="13716"/>
                </a:lnTo>
                <a:close/>
              </a:path>
            </a:pathLst>
          </a:custGeom>
          <a:solidFill>
            <a:srgbClr val="B8AECA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" name="object 11"/>
          <p:cNvSpPr/>
          <p:nvPr/>
        </p:nvSpPr>
        <p:spPr>
          <a:xfrm>
            <a:off x="0" y="931164"/>
            <a:ext cx="10692765" cy="43180"/>
          </a:xfrm>
          <a:custGeom>
            <a:avLst/>
            <a:gdLst/>
            <a:ahLst/>
            <a:cxnLst/>
            <a:rect l="l" t="t" r="r" b="b"/>
            <a:pathLst>
              <a:path w="10692765" h="43180">
                <a:moveTo>
                  <a:pt x="0" y="42671"/>
                </a:moveTo>
                <a:lnTo>
                  <a:pt x="10692385" y="42671"/>
                </a:lnTo>
                <a:lnTo>
                  <a:pt x="10692385" y="0"/>
                </a:lnTo>
                <a:lnTo>
                  <a:pt x="0" y="0"/>
                </a:lnTo>
                <a:lnTo>
                  <a:pt x="0" y="42671"/>
                </a:lnTo>
                <a:close/>
              </a:path>
            </a:pathLst>
          </a:custGeom>
          <a:solidFill>
            <a:srgbClr val="B8ACCA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" name="object 12"/>
          <p:cNvSpPr/>
          <p:nvPr/>
        </p:nvSpPr>
        <p:spPr>
          <a:xfrm>
            <a:off x="0" y="973836"/>
            <a:ext cx="10692765" cy="43180"/>
          </a:xfrm>
          <a:custGeom>
            <a:avLst/>
            <a:gdLst/>
            <a:ahLst/>
            <a:cxnLst/>
            <a:rect l="l" t="t" r="r" b="b"/>
            <a:pathLst>
              <a:path w="10692765" h="43180">
                <a:moveTo>
                  <a:pt x="0" y="42672"/>
                </a:moveTo>
                <a:lnTo>
                  <a:pt x="10692385" y="42672"/>
                </a:lnTo>
                <a:lnTo>
                  <a:pt x="10692385" y="0"/>
                </a:lnTo>
                <a:lnTo>
                  <a:pt x="0" y="0"/>
                </a:lnTo>
                <a:lnTo>
                  <a:pt x="0" y="42672"/>
                </a:lnTo>
                <a:close/>
              </a:path>
            </a:pathLst>
          </a:custGeom>
          <a:solidFill>
            <a:srgbClr val="B8ACC8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" name="object 13"/>
          <p:cNvSpPr/>
          <p:nvPr/>
        </p:nvSpPr>
        <p:spPr>
          <a:xfrm>
            <a:off x="0" y="1016508"/>
            <a:ext cx="10692765" cy="29209"/>
          </a:xfrm>
          <a:custGeom>
            <a:avLst/>
            <a:gdLst/>
            <a:ahLst/>
            <a:cxnLst/>
            <a:rect l="l" t="t" r="r" b="b"/>
            <a:pathLst>
              <a:path w="10692765" h="29209">
                <a:moveTo>
                  <a:pt x="0" y="28956"/>
                </a:moveTo>
                <a:lnTo>
                  <a:pt x="10692385" y="28956"/>
                </a:lnTo>
                <a:lnTo>
                  <a:pt x="10692385" y="0"/>
                </a:lnTo>
                <a:lnTo>
                  <a:pt x="0" y="0"/>
                </a:lnTo>
                <a:lnTo>
                  <a:pt x="0" y="28956"/>
                </a:lnTo>
                <a:close/>
              </a:path>
            </a:pathLst>
          </a:custGeom>
          <a:solidFill>
            <a:srgbClr val="B6AAC8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" name="object 14"/>
          <p:cNvSpPr/>
          <p:nvPr/>
        </p:nvSpPr>
        <p:spPr>
          <a:xfrm>
            <a:off x="0" y="1045464"/>
            <a:ext cx="10692765" cy="29209"/>
          </a:xfrm>
          <a:custGeom>
            <a:avLst/>
            <a:gdLst/>
            <a:ahLst/>
            <a:cxnLst/>
            <a:rect l="l" t="t" r="r" b="b"/>
            <a:pathLst>
              <a:path w="10692765" h="29209">
                <a:moveTo>
                  <a:pt x="0" y="28956"/>
                </a:moveTo>
                <a:lnTo>
                  <a:pt x="10692385" y="28956"/>
                </a:lnTo>
                <a:lnTo>
                  <a:pt x="10692385" y="0"/>
                </a:lnTo>
                <a:lnTo>
                  <a:pt x="0" y="0"/>
                </a:lnTo>
                <a:lnTo>
                  <a:pt x="0" y="28956"/>
                </a:lnTo>
                <a:close/>
              </a:path>
            </a:pathLst>
          </a:custGeom>
          <a:solidFill>
            <a:srgbClr val="B6AAC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" name="object 15"/>
          <p:cNvSpPr/>
          <p:nvPr/>
        </p:nvSpPr>
        <p:spPr>
          <a:xfrm>
            <a:off x="0" y="1074420"/>
            <a:ext cx="10692765" cy="13970"/>
          </a:xfrm>
          <a:custGeom>
            <a:avLst/>
            <a:gdLst/>
            <a:ahLst/>
            <a:cxnLst/>
            <a:rect l="l" t="t" r="r" b="b"/>
            <a:pathLst>
              <a:path w="10692765" h="13969">
                <a:moveTo>
                  <a:pt x="0" y="13715"/>
                </a:moveTo>
                <a:lnTo>
                  <a:pt x="10692385" y="13715"/>
                </a:lnTo>
                <a:lnTo>
                  <a:pt x="10692385" y="0"/>
                </a:lnTo>
                <a:lnTo>
                  <a:pt x="0" y="0"/>
                </a:lnTo>
                <a:lnTo>
                  <a:pt x="0" y="13715"/>
                </a:lnTo>
                <a:close/>
              </a:path>
            </a:pathLst>
          </a:custGeom>
          <a:solidFill>
            <a:srgbClr val="B6A8C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" name="object 16"/>
          <p:cNvSpPr/>
          <p:nvPr/>
        </p:nvSpPr>
        <p:spPr>
          <a:xfrm>
            <a:off x="0" y="1088136"/>
            <a:ext cx="10692765" cy="15240"/>
          </a:xfrm>
          <a:custGeom>
            <a:avLst/>
            <a:gdLst/>
            <a:ahLst/>
            <a:cxnLst/>
            <a:rect l="l" t="t" r="r" b="b"/>
            <a:pathLst>
              <a:path w="10692765" h="15240">
                <a:moveTo>
                  <a:pt x="0" y="15239"/>
                </a:moveTo>
                <a:lnTo>
                  <a:pt x="10692385" y="15239"/>
                </a:lnTo>
                <a:lnTo>
                  <a:pt x="10692385" y="0"/>
                </a:lnTo>
                <a:lnTo>
                  <a:pt x="0" y="0"/>
                </a:lnTo>
                <a:lnTo>
                  <a:pt x="0" y="15239"/>
                </a:lnTo>
                <a:close/>
              </a:path>
            </a:pathLst>
          </a:custGeom>
          <a:solidFill>
            <a:srgbClr val="B5A8C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" name="object 17"/>
          <p:cNvSpPr/>
          <p:nvPr/>
        </p:nvSpPr>
        <p:spPr>
          <a:xfrm>
            <a:off x="0" y="1103375"/>
            <a:ext cx="10692765" cy="29209"/>
          </a:xfrm>
          <a:custGeom>
            <a:avLst/>
            <a:gdLst/>
            <a:ahLst/>
            <a:cxnLst/>
            <a:rect l="l" t="t" r="r" b="b"/>
            <a:pathLst>
              <a:path w="10692765" h="29209">
                <a:moveTo>
                  <a:pt x="0" y="28956"/>
                </a:moveTo>
                <a:lnTo>
                  <a:pt x="10692385" y="28956"/>
                </a:lnTo>
                <a:lnTo>
                  <a:pt x="10692385" y="0"/>
                </a:lnTo>
                <a:lnTo>
                  <a:pt x="0" y="0"/>
                </a:lnTo>
                <a:lnTo>
                  <a:pt x="0" y="28956"/>
                </a:lnTo>
                <a:close/>
              </a:path>
            </a:pathLst>
          </a:custGeom>
          <a:solidFill>
            <a:srgbClr val="B5A8C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" name="object 18"/>
          <p:cNvSpPr/>
          <p:nvPr/>
        </p:nvSpPr>
        <p:spPr>
          <a:xfrm>
            <a:off x="0" y="1132332"/>
            <a:ext cx="10692765" cy="13970"/>
          </a:xfrm>
          <a:custGeom>
            <a:avLst/>
            <a:gdLst/>
            <a:ahLst/>
            <a:cxnLst/>
            <a:rect l="l" t="t" r="r" b="b"/>
            <a:pathLst>
              <a:path w="10692765" h="13969">
                <a:moveTo>
                  <a:pt x="0" y="13716"/>
                </a:moveTo>
                <a:lnTo>
                  <a:pt x="10692385" y="13716"/>
                </a:lnTo>
                <a:lnTo>
                  <a:pt x="10692385" y="0"/>
                </a:lnTo>
                <a:lnTo>
                  <a:pt x="0" y="0"/>
                </a:lnTo>
                <a:lnTo>
                  <a:pt x="0" y="13716"/>
                </a:lnTo>
                <a:close/>
              </a:path>
            </a:pathLst>
          </a:custGeom>
          <a:solidFill>
            <a:srgbClr val="B3A8C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" name="object 19"/>
          <p:cNvSpPr/>
          <p:nvPr/>
        </p:nvSpPr>
        <p:spPr>
          <a:xfrm>
            <a:off x="0" y="1146048"/>
            <a:ext cx="10692765" cy="13970"/>
          </a:xfrm>
          <a:custGeom>
            <a:avLst/>
            <a:gdLst/>
            <a:ahLst/>
            <a:cxnLst/>
            <a:rect l="l" t="t" r="r" b="b"/>
            <a:pathLst>
              <a:path w="10692765" h="13969">
                <a:moveTo>
                  <a:pt x="0" y="13716"/>
                </a:moveTo>
                <a:lnTo>
                  <a:pt x="10692385" y="13716"/>
                </a:lnTo>
                <a:lnTo>
                  <a:pt x="10692385" y="0"/>
                </a:lnTo>
                <a:lnTo>
                  <a:pt x="0" y="0"/>
                </a:lnTo>
                <a:lnTo>
                  <a:pt x="0" y="13716"/>
                </a:lnTo>
                <a:close/>
              </a:path>
            </a:pathLst>
          </a:custGeom>
          <a:solidFill>
            <a:srgbClr val="B3A7C4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" name="object 20"/>
          <p:cNvSpPr/>
          <p:nvPr/>
        </p:nvSpPr>
        <p:spPr>
          <a:xfrm>
            <a:off x="0" y="1159764"/>
            <a:ext cx="10692765" cy="29209"/>
          </a:xfrm>
          <a:custGeom>
            <a:avLst/>
            <a:gdLst/>
            <a:ahLst/>
            <a:cxnLst/>
            <a:rect l="l" t="t" r="r" b="b"/>
            <a:pathLst>
              <a:path w="10692765" h="29209">
                <a:moveTo>
                  <a:pt x="0" y="28956"/>
                </a:moveTo>
                <a:lnTo>
                  <a:pt x="10692385" y="28956"/>
                </a:lnTo>
                <a:lnTo>
                  <a:pt x="10692385" y="0"/>
                </a:lnTo>
                <a:lnTo>
                  <a:pt x="0" y="0"/>
                </a:lnTo>
                <a:lnTo>
                  <a:pt x="0" y="28956"/>
                </a:lnTo>
                <a:close/>
              </a:path>
            </a:pathLst>
          </a:custGeom>
          <a:solidFill>
            <a:srgbClr val="B3A7C4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" name="object 21"/>
          <p:cNvSpPr/>
          <p:nvPr/>
        </p:nvSpPr>
        <p:spPr>
          <a:xfrm>
            <a:off x="0" y="1188720"/>
            <a:ext cx="10692765" cy="13970"/>
          </a:xfrm>
          <a:custGeom>
            <a:avLst/>
            <a:gdLst/>
            <a:ahLst/>
            <a:cxnLst/>
            <a:rect l="l" t="t" r="r" b="b"/>
            <a:pathLst>
              <a:path w="10692765" h="13969">
                <a:moveTo>
                  <a:pt x="0" y="13715"/>
                </a:moveTo>
                <a:lnTo>
                  <a:pt x="10692385" y="13715"/>
                </a:lnTo>
                <a:lnTo>
                  <a:pt x="10692385" y="0"/>
                </a:lnTo>
                <a:lnTo>
                  <a:pt x="0" y="0"/>
                </a:lnTo>
                <a:lnTo>
                  <a:pt x="0" y="13715"/>
                </a:lnTo>
                <a:close/>
              </a:path>
            </a:pathLst>
          </a:custGeom>
          <a:solidFill>
            <a:srgbClr val="B3A5C4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" name="object 22"/>
          <p:cNvSpPr/>
          <p:nvPr/>
        </p:nvSpPr>
        <p:spPr>
          <a:xfrm>
            <a:off x="0" y="1202436"/>
            <a:ext cx="10692765" cy="15240"/>
          </a:xfrm>
          <a:custGeom>
            <a:avLst/>
            <a:gdLst/>
            <a:ahLst/>
            <a:cxnLst/>
            <a:rect l="l" t="t" r="r" b="b"/>
            <a:pathLst>
              <a:path w="10692765" h="15240">
                <a:moveTo>
                  <a:pt x="0" y="15239"/>
                </a:moveTo>
                <a:lnTo>
                  <a:pt x="10692385" y="15239"/>
                </a:lnTo>
                <a:lnTo>
                  <a:pt x="10692385" y="0"/>
                </a:lnTo>
                <a:lnTo>
                  <a:pt x="0" y="0"/>
                </a:lnTo>
                <a:lnTo>
                  <a:pt x="0" y="15239"/>
                </a:lnTo>
                <a:close/>
              </a:path>
            </a:pathLst>
          </a:custGeom>
          <a:solidFill>
            <a:srgbClr val="B1A5C3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" name="object 23"/>
          <p:cNvSpPr/>
          <p:nvPr/>
        </p:nvSpPr>
        <p:spPr>
          <a:xfrm>
            <a:off x="0" y="1217675"/>
            <a:ext cx="10692765" cy="29209"/>
          </a:xfrm>
          <a:custGeom>
            <a:avLst/>
            <a:gdLst/>
            <a:ahLst/>
            <a:cxnLst/>
            <a:rect l="l" t="t" r="r" b="b"/>
            <a:pathLst>
              <a:path w="10692765" h="29209">
                <a:moveTo>
                  <a:pt x="0" y="28956"/>
                </a:moveTo>
                <a:lnTo>
                  <a:pt x="10692385" y="28956"/>
                </a:lnTo>
                <a:lnTo>
                  <a:pt x="10692385" y="0"/>
                </a:lnTo>
                <a:lnTo>
                  <a:pt x="0" y="0"/>
                </a:lnTo>
                <a:lnTo>
                  <a:pt x="0" y="28956"/>
                </a:lnTo>
                <a:close/>
              </a:path>
            </a:pathLst>
          </a:custGeom>
          <a:solidFill>
            <a:srgbClr val="B1A5C3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" name="object 24"/>
          <p:cNvSpPr/>
          <p:nvPr/>
        </p:nvSpPr>
        <p:spPr>
          <a:xfrm>
            <a:off x="0" y="1246632"/>
            <a:ext cx="10692765" cy="13970"/>
          </a:xfrm>
          <a:custGeom>
            <a:avLst/>
            <a:gdLst/>
            <a:ahLst/>
            <a:cxnLst/>
            <a:rect l="l" t="t" r="r" b="b"/>
            <a:pathLst>
              <a:path w="10692765" h="13969">
                <a:moveTo>
                  <a:pt x="0" y="13716"/>
                </a:moveTo>
                <a:lnTo>
                  <a:pt x="10692385" y="13716"/>
                </a:lnTo>
                <a:lnTo>
                  <a:pt x="10692385" y="0"/>
                </a:lnTo>
                <a:lnTo>
                  <a:pt x="0" y="0"/>
                </a:lnTo>
                <a:lnTo>
                  <a:pt x="0" y="13716"/>
                </a:lnTo>
                <a:close/>
              </a:path>
            </a:pathLst>
          </a:custGeom>
          <a:solidFill>
            <a:srgbClr val="B1A3C3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" name="object 25"/>
          <p:cNvSpPr/>
          <p:nvPr/>
        </p:nvSpPr>
        <p:spPr>
          <a:xfrm>
            <a:off x="0" y="1260348"/>
            <a:ext cx="10692765" cy="13970"/>
          </a:xfrm>
          <a:custGeom>
            <a:avLst/>
            <a:gdLst/>
            <a:ahLst/>
            <a:cxnLst/>
            <a:rect l="l" t="t" r="r" b="b"/>
            <a:pathLst>
              <a:path w="10692765" h="13969">
                <a:moveTo>
                  <a:pt x="0" y="13715"/>
                </a:moveTo>
                <a:lnTo>
                  <a:pt x="10692385" y="13715"/>
                </a:lnTo>
                <a:lnTo>
                  <a:pt x="10692385" y="0"/>
                </a:lnTo>
                <a:lnTo>
                  <a:pt x="0" y="0"/>
                </a:lnTo>
                <a:lnTo>
                  <a:pt x="0" y="13715"/>
                </a:lnTo>
                <a:close/>
              </a:path>
            </a:pathLst>
          </a:custGeom>
          <a:solidFill>
            <a:srgbClr val="B1A3C3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" name="object 26"/>
          <p:cNvSpPr/>
          <p:nvPr/>
        </p:nvSpPr>
        <p:spPr>
          <a:xfrm>
            <a:off x="0" y="1274063"/>
            <a:ext cx="10692765" cy="29209"/>
          </a:xfrm>
          <a:custGeom>
            <a:avLst/>
            <a:gdLst/>
            <a:ahLst/>
            <a:cxnLst/>
            <a:rect l="l" t="t" r="r" b="b"/>
            <a:pathLst>
              <a:path w="10692765" h="29209">
                <a:moveTo>
                  <a:pt x="0" y="28956"/>
                </a:moveTo>
                <a:lnTo>
                  <a:pt x="10692385" y="28956"/>
                </a:lnTo>
                <a:lnTo>
                  <a:pt x="10692385" y="0"/>
                </a:lnTo>
                <a:lnTo>
                  <a:pt x="0" y="0"/>
                </a:lnTo>
                <a:lnTo>
                  <a:pt x="0" y="28956"/>
                </a:lnTo>
                <a:close/>
              </a:path>
            </a:pathLst>
          </a:custGeom>
          <a:solidFill>
            <a:srgbClr val="B1A3C3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" name="object 27"/>
          <p:cNvSpPr/>
          <p:nvPr/>
        </p:nvSpPr>
        <p:spPr>
          <a:xfrm>
            <a:off x="0" y="1303020"/>
            <a:ext cx="10692765" cy="29209"/>
          </a:xfrm>
          <a:custGeom>
            <a:avLst/>
            <a:gdLst/>
            <a:ahLst/>
            <a:cxnLst/>
            <a:rect l="l" t="t" r="r" b="b"/>
            <a:pathLst>
              <a:path w="10692765" h="29209">
                <a:moveTo>
                  <a:pt x="0" y="28955"/>
                </a:moveTo>
                <a:lnTo>
                  <a:pt x="10692385" y="28955"/>
                </a:lnTo>
                <a:lnTo>
                  <a:pt x="10692385" y="0"/>
                </a:lnTo>
                <a:lnTo>
                  <a:pt x="0" y="0"/>
                </a:lnTo>
                <a:lnTo>
                  <a:pt x="0" y="28955"/>
                </a:lnTo>
                <a:close/>
              </a:path>
            </a:pathLst>
          </a:custGeom>
          <a:solidFill>
            <a:srgbClr val="AFA1C3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8" name="object 28"/>
          <p:cNvSpPr/>
          <p:nvPr/>
        </p:nvSpPr>
        <p:spPr>
          <a:xfrm>
            <a:off x="0" y="1331975"/>
            <a:ext cx="10692765" cy="29209"/>
          </a:xfrm>
          <a:custGeom>
            <a:avLst/>
            <a:gdLst/>
            <a:ahLst/>
            <a:cxnLst/>
            <a:rect l="l" t="t" r="r" b="b"/>
            <a:pathLst>
              <a:path w="10692765" h="29209">
                <a:moveTo>
                  <a:pt x="0" y="28956"/>
                </a:moveTo>
                <a:lnTo>
                  <a:pt x="10692385" y="28956"/>
                </a:lnTo>
                <a:lnTo>
                  <a:pt x="10692385" y="0"/>
                </a:lnTo>
                <a:lnTo>
                  <a:pt x="0" y="0"/>
                </a:lnTo>
                <a:lnTo>
                  <a:pt x="0" y="28956"/>
                </a:lnTo>
                <a:close/>
              </a:path>
            </a:pathLst>
          </a:custGeom>
          <a:solidFill>
            <a:srgbClr val="AFA1C3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9" name="object 29"/>
          <p:cNvSpPr/>
          <p:nvPr/>
        </p:nvSpPr>
        <p:spPr>
          <a:xfrm>
            <a:off x="0" y="1360932"/>
            <a:ext cx="10692765" cy="13970"/>
          </a:xfrm>
          <a:custGeom>
            <a:avLst/>
            <a:gdLst/>
            <a:ahLst/>
            <a:cxnLst/>
            <a:rect l="l" t="t" r="r" b="b"/>
            <a:pathLst>
              <a:path w="10692765" h="13969">
                <a:moveTo>
                  <a:pt x="0" y="13716"/>
                </a:moveTo>
                <a:lnTo>
                  <a:pt x="10692385" y="13716"/>
                </a:lnTo>
                <a:lnTo>
                  <a:pt x="10692385" y="0"/>
                </a:lnTo>
                <a:lnTo>
                  <a:pt x="0" y="0"/>
                </a:lnTo>
                <a:lnTo>
                  <a:pt x="0" y="13716"/>
                </a:lnTo>
                <a:close/>
              </a:path>
            </a:pathLst>
          </a:custGeom>
          <a:solidFill>
            <a:srgbClr val="AFA0C3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0" name="object 30"/>
          <p:cNvSpPr/>
          <p:nvPr/>
        </p:nvSpPr>
        <p:spPr>
          <a:xfrm>
            <a:off x="0" y="1374648"/>
            <a:ext cx="10692765" cy="15240"/>
          </a:xfrm>
          <a:custGeom>
            <a:avLst/>
            <a:gdLst/>
            <a:ahLst/>
            <a:cxnLst/>
            <a:rect l="l" t="t" r="r" b="b"/>
            <a:pathLst>
              <a:path w="10692765" h="15240">
                <a:moveTo>
                  <a:pt x="0" y="15239"/>
                </a:moveTo>
                <a:lnTo>
                  <a:pt x="10692385" y="15239"/>
                </a:lnTo>
                <a:lnTo>
                  <a:pt x="10692385" y="0"/>
                </a:lnTo>
                <a:lnTo>
                  <a:pt x="0" y="0"/>
                </a:lnTo>
                <a:lnTo>
                  <a:pt x="0" y="15239"/>
                </a:lnTo>
                <a:close/>
              </a:path>
            </a:pathLst>
          </a:custGeom>
          <a:solidFill>
            <a:srgbClr val="AEA0C1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1" name="object 31"/>
          <p:cNvSpPr/>
          <p:nvPr/>
        </p:nvSpPr>
        <p:spPr>
          <a:xfrm>
            <a:off x="0" y="1389888"/>
            <a:ext cx="10692765" cy="43180"/>
          </a:xfrm>
          <a:custGeom>
            <a:avLst/>
            <a:gdLst/>
            <a:ahLst/>
            <a:cxnLst/>
            <a:rect l="l" t="t" r="r" b="b"/>
            <a:pathLst>
              <a:path w="10692765" h="43180">
                <a:moveTo>
                  <a:pt x="0" y="42671"/>
                </a:moveTo>
                <a:lnTo>
                  <a:pt x="10692385" y="42671"/>
                </a:lnTo>
                <a:lnTo>
                  <a:pt x="10692385" y="0"/>
                </a:lnTo>
                <a:lnTo>
                  <a:pt x="0" y="0"/>
                </a:lnTo>
                <a:lnTo>
                  <a:pt x="0" y="42671"/>
                </a:lnTo>
                <a:close/>
              </a:path>
            </a:pathLst>
          </a:custGeom>
          <a:solidFill>
            <a:srgbClr val="AE9EC1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2" name="object 32"/>
          <p:cNvSpPr/>
          <p:nvPr/>
        </p:nvSpPr>
        <p:spPr>
          <a:xfrm>
            <a:off x="0" y="1432559"/>
            <a:ext cx="10692765" cy="43180"/>
          </a:xfrm>
          <a:custGeom>
            <a:avLst/>
            <a:gdLst/>
            <a:ahLst/>
            <a:cxnLst/>
            <a:rect l="l" t="t" r="r" b="b"/>
            <a:pathLst>
              <a:path w="10692765" h="43180">
                <a:moveTo>
                  <a:pt x="0" y="42672"/>
                </a:moveTo>
                <a:lnTo>
                  <a:pt x="10692385" y="42672"/>
                </a:lnTo>
                <a:lnTo>
                  <a:pt x="10692385" y="0"/>
                </a:lnTo>
                <a:lnTo>
                  <a:pt x="0" y="0"/>
                </a:lnTo>
                <a:lnTo>
                  <a:pt x="0" y="42672"/>
                </a:lnTo>
                <a:close/>
              </a:path>
            </a:pathLst>
          </a:custGeom>
          <a:solidFill>
            <a:srgbClr val="AC9EC1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3" name="object 33"/>
          <p:cNvSpPr/>
          <p:nvPr/>
        </p:nvSpPr>
        <p:spPr>
          <a:xfrm>
            <a:off x="0" y="1475232"/>
            <a:ext cx="10692765" cy="13970"/>
          </a:xfrm>
          <a:custGeom>
            <a:avLst/>
            <a:gdLst/>
            <a:ahLst/>
            <a:cxnLst/>
            <a:rect l="l" t="t" r="r" b="b"/>
            <a:pathLst>
              <a:path w="10692765" h="13969">
                <a:moveTo>
                  <a:pt x="0" y="13716"/>
                </a:moveTo>
                <a:lnTo>
                  <a:pt x="10692385" y="13716"/>
                </a:lnTo>
                <a:lnTo>
                  <a:pt x="10692385" y="0"/>
                </a:lnTo>
                <a:lnTo>
                  <a:pt x="0" y="0"/>
                </a:lnTo>
                <a:lnTo>
                  <a:pt x="0" y="13716"/>
                </a:lnTo>
                <a:close/>
              </a:path>
            </a:pathLst>
          </a:custGeom>
          <a:solidFill>
            <a:srgbClr val="AC9CC1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4" name="object 34"/>
          <p:cNvSpPr/>
          <p:nvPr/>
        </p:nvSpPr>
        <p:spPr>
          <a:xfrm>
            <a:off x="0" y="1488948"/>
            <a:ext cx="10692765" cy="15240"/>
          </a:xfrm>
          <a:custGeom>
            <a:avLst/>
            <a:gdLst/>
            <a:ahLst/>
            <a:cxnLst/>
            <a:rect l="l" t="t" r="r" b="b"/>
            <a:pathLst>
              <a:path w="10692765" h="15240">
                <a:moveTo>
                  <a:pt x="0" y="15239"/>
                </a:moveTo>
                <a:lnTo>
                  <a:pt x="10692385" y="15239"/>
                </a:lnTo>
                <a:lnTo>
                  <a:pt x="10692385" y="0"/>
                </a:lnTo>
                <a:lnTo>
                  <a:pt x="0" y="0"/>
                </a:lnTo>
                <a:lnTo>
                  <a:pt x="0" y="15239"/>
                </a:lnTo>
                <a:close/>
              </a:path>
            </a:pathLst>
          </a:custGeom>
          <a:solidFill>
            <a:srgbClr val="AC9CB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5" name="object 35"/>
          <p:cNvSpPr/>
          <p:nvPr/>
        </p:nvSpPr>
        <p:spPr>
          <a:xfrm>
            <a:off x="0" y="1504188"/>
            <a:ext cx="10692765" cy="29209"/>
          </a:xfrm>
          <a:custGeom>
            <a:avLst/>
            <a:gdLst/>
            <a:ahLst/>
            <a:cxnLst/>
            <a:rect l="l" t="t" r="r" b="b"/>
            <a:pathLst>
              <a:path w="10692765" h="29209">
                <a:moveTo>
                  <a:pt x="0" y="28956"/>
                </a:moveTo>
                <a:lnTo>
                  <a:pt x="10692385" y="28956"/>
                </a:lnTo>
                <a:lnTo>
                  <a:pt x="10692385" y="0"/>
                </a:lnTo>
                <a:lnTo>
                  <a:pt x="0" y="0"/>
                </a:lnTo>
                <a:lnTo>
                  <a:pt x="0" y="28956"/>
                </a:lnTo>
                <a:close/>
              </a:path>
            </a:pathLst>
          </a:custGeom>
          <a:solidFill>
            <a:srgbClr val="AA9CB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6" name="object 36"/>
          <p:cNvSpPr/>
          <p:nvPr/>
        </p:nvSpPr>
        <p:spPr>
          <a:xfrm>
            <a:off x="0" y="1533144"/>
            <a:ext cx="10692765" cy="13970"/>
          </a:xfrm>
          <a:custGeom>
            <a:avLst/>
            <a:gdLst/>
            <a:ahLst/>
            <a:cxnLst/>
            <a:rect l="l" t="t" r="r" b="b"/>
            <a:pathLst>
              <a:path w="10692765" h="13969">
                <a:moveTo>
                  <a:pt x="0" y="13715"/>
                </a:moveTo>
                <a:lnTo>
                  <a:pt x="10692385" y="13715"/>
                </a:lnTo>
                <a:lnTo>
                  <a:pt x="10692385" y="0"/>
                </a:lnTo>
                <a:lnTo>
                  <a:pt x="0" y="0"/>
                </a:lnTo>
                <a:lnTo>
                  <a:pt x="0" y="13715"/>
                </a:lnTo>
                <a:close/>
              </a:path>
            </a:pathLst>
          </a:custGeom>
          <a:solidFill>
            <a:srgbClr val="AA9AB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7" name="object 37"/>
          <p:cNvSpPr/>
          <p:nvPr/>
        </p:nvSpPr>
        <p:spPr>
          <a:xfrm>
            <a:off x="0" y="1546860"/>
            <a:ext cx="10692765" cy="13970"/>
          </a:xfrm>
          <a:custGeom>
            <a:avLst/>
            <a:gdLst/>
            <a:ahLst/>
            <a:cxnLst/>
            <a:rect l="l" t="t" r="r" b="b"/>
            <a:pathLst>
              <a:path w="10692765" h="13969">
                <a:moveTo>
                  <a:pt x="0" y="13716"/>
                </a:moveTo>
                <a:lnTo>
                  <a:pt x="10692385" y="13716"/>
                </a:lnTo>
                <a:lnTo>
                  <a:pt x="10692385" y="0"/>
                </a:lnTo>
                <a:lnTo>
                  <a:pt x="0" y="0"/>
                </a:lnTo>
                <a:lnTo>
                  <a:pt x="0" y="13716"/>
                </a:lnTo>
                <a:close/>
              </a:path>
            </a:pathLst>
          </a:custGeom>
          <a:solidFill>
            <a:srgbClr val="AA9AB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8" name="object 38"/>
          <p:cNvSpPr/>
          <p:nvPr/>
        </p:nvSpPr>
        <p:spPr>
          <a:xfrm>
            <a:off x="0" y="1560575"/>
            <a:ext cx="10692765" cy="29209"/>
          </a:xfrm>
          <a:custGeom>
            <a:avLst/>
            <a:gdLst/>
            <a:ahLst/>
            <a:cxnLst/>
            <a:rect l="l" t="t" r="r" b="b"/>
            <a:pathLst>
              <a:path w="10692765" h="29209">
                <a:moveTo>
                  <a:pt x="0" y="28956"/>
                </a:moveTo>
                <a:lnTo>
                  <a:pt x="10692385" y="28956"/>
                </a:lnTo>
                <a:lnTo>
                  <a:pt x="10692385" y="0"/>
                </a:lnTo>
                <a:lnTo>
                  <a:pt x="0" y="0"/>
                </a:lnTo>
                <a:lnTo>
                  <a:pt x="0" y="28956"/>
                </a:lnTo>
                <a:close/>
              </a:path>
            </a:pathLst>
          </a:custGeom>
          <a:solidFill>
            <a:srgbClr val="AA9AB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9" name="object 39"/>
          <p:cNvSpPr/>
          <p:nvPr/>
        </p:nvSpPr>
        <p:spPr>
          <a:xfrm>
            <a:off x="0" y="1589532"/>
            <a:ext cx="10692765" cy="15240"/>
          </a:xfrm>
          <a:custGeom>
            <a:avLst/>
            <a:gdLst/>
            <a:ahLst/>
            <a:cxnLst/>
            <a:rect l="l" t="t" r="r" b="b"/>
            <a:pathLst>
              <a:path w="10692765" h="15240">
                <a:moveTo>
                  <a:pt x="0" y="15239"/>
                </a:moveTo>
                <a:lnTo>
                  <a:pt x="10692385" y="15239"/>
                </a:lnTo>
                <a:lnTo>
                  <a:pt x="10692385" y="0"/>
                </a:lnTo>
                <a:lnTo>
                  <a:pt x="0" y="0"/>
                </a:lnTo>
                <a:lnTo>
                  <a:pt x="0" y="15239"/>
                </a:lnTo>
                <a:close/>
              </a:path>
            </a:pathLst>
          </a:custGeom>
          <a:solidFill>
            <a:srgbClr val="A899B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0" name="object 40"/>
          <p:cNvSpPr/>
          <p:nvPr/>
        </p:nvSpPr>
        <p:spPr>
          <a:xfrm>
            <a:off x="0" y="1604772"/>
            <a:ext cx="10692765" cy="13970"/>
          </a:xfrm>
          <a:custGeom>
            <a:avLst/>
            <a:gdLst/>
            <a:ahLst/>
            <a:cxnLst/>
            <a:rect l="l" t="t" r="r" b="b"/>
            <a:pathLst>
              <a:path w="10692765" h="13969">
                <a:moveTo>
                  <a:pt x="0" y="13716"/>
                </a:moveTo>
                <a:lnTo>
                  <a:pt x="10692385" y="13716"/>
                </a:lnTo>
                <a:lnTo>
                  <a:pt x="10692385" y="0"/>
                </a:lnTo>
                <a:lnTo>
                  <a:pt x="0" y="0"/>
                </a:lnTo>
                <a:lnTo>
                  <a:pt x="0" y="13716"/>
                </a:lnTo>
                <a:close/>
              </a:path>
            </a:pathLst>
          </a:custGeom>
          <a:solidFill>
            <a:srgbClr val="A899B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1" name="object 41"/>
          <p:cNvSpPr/>
          <p:nvPr/>
        </p:nvSpPr>
        <p:spPr>
          <a:xfrm>
            <a:off x="0" y="1618488"/>
            <a:ext cx="10692765" cy="29209"/>
          </a:xfrm>
          <a:custGeom>
            <a:avLst/>
            <a:gdLst/>
            <a:ahLst/>
            <a:cxnLst/>
            <a:rect l="l" t="t" r="r" b="b"/>
            <a:pathLst>
              <a:path w="10692765" h="29210">
                <a:moveTo>
                  <a:pt x="0" y="28956"/>
                </a:moveTo>
                <a:lnTo>
                  <a:pt x="10692385" y="28956"/>
                </a:lnTo>
                <a:lnTo>
                  <a:pt x="10692385" y="0"/>
                </a:lnTo>
                <a:lnTo>
                  <a:pt x="0" y="0"/>
                </a:lnTo>
                <a:lnTo>
                  <a:pt x="0" y="28956"/>
                </a:lnTo>
                <a:close/>
              </a:path>
            </a:pathLst>
          </a:custGeom>
          <a:solidFill>
            <a:srgbClr val="A897B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2" name="object 42"/>
          <p:cNvSpPr/>
          <p:nvPr/>
        </p:nvSpPr>
        <p:spPr>
          <a:xfrm>
            <a:off x="0" y="1647444"/>
            <a:ext cx="10692765" cy="13970"/>
          </a:xfrm>
          <a:custGeom>
            <a:avLst/>
            <a:gdLst/>
            <a:ahLst/>
            <a:cxnLst/>
            <a:rect l="l" t="t" r="r" b="b"/>
            <a:pathLst>
              <a:path w="10692765" h="13969">
                <a:moveTo>
                  <a:pt x="0" y="13715"/>
                </a:moveTo>
                <a:lnTo>
                  <a:pt x="10692385" y="13715"/>
                </a:lnTo>
                <a:lnTo>
                  <a:pt x="10692385" y="0"/>
                </a:lnTo>
                <a:lnTo>
                  <a:pt x="0" y="0"/>
                </a:lnTo>
                <a:lnTo>
                  <a:pt x="0" y="13715"/>
                </a:lnTo>
                <a:close/>
              </a:path>
            </a:pathLst>
          </a:custGeom>
          <a:solidFill>
            <a:srgbClr val="A897B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3" name="object 43"/>
          <p:cNvSpPr/>
          <p:nvPr/>
        </p:nvSpPr>
        <p:spPr>
          <a:xfrm>
            <a:off x="0" y="1661160"/>
            <a:ext cx="10692765" cy="13970"/>
          </a:xfrm>
          <a:custGeom>
            <a:avLst/>
            <a:gdLst/>
            <a:ahLst/>
            <a:cxnLst/>
            <a:rect l="l" t="t" r="r" b="b"/>
            <a:pathLst>
              <a:path w="10692765" h="13969">
                <a:moveTo>
                  <a:pt x="0" y="13716"/>
                </a:moveTo>
                <a:lnTo>
                  <a:pt x="10692385" y="13716"/>
                </a:lnTo>
                <a:lnTo>
                  <a:pt x="10692385" y="0"/>
                </a:lnTo>
                <a:lnTo>
                  <a:pt x="0" y="0"/>
                </a:lnTo>
                <a:lnTo>
                  <a:pt x="0" y="13716"/>
                </a:lnTo>
                <a:close/>
              </a:path>
            </a:pathLst>
          </a:custGeom>
          <a:solidFill>
            <a:srgbClr val="A797BD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4" name="object 44"/>
          <p:cNvSpPr/>
          <p:nvPr/>
        </p:nvSpPr>
        <p:spPr>
          <a:xfrm>
            <a:off x="0" y="1674876"/>
            <a:ext cx="10692765" cy="15240"/>
          </a:xfrm>
          <a:custGeom>
            <a:avLst/>
            <a:gdLst/>
            <a:ahLst/>
            <a:cxnLst/>
            <a:rect l="l" t="t" r="r" b="b"/>
            <a:pathLst>
              <a:path w="10692765" h="15239">
                <a:moveTo>
                  <a:pt x="0" y="15239"/>
                </a:moveTo>
                <a:lnTo>
                  <a:pt x="10692385" y="15239"/>
                </a:lnTo>
                <a:lnTo>
                  <a:pt x="10692385" y="0"/>
                </a:lnTo>
                <a:lnTo>
                  <a:pt x="0" y="0"/>
                </a:lnTo>
                <a:lnTo>
                  <a:pt x="0" y="15239"/>
                </a:lnTo>
                <a:close/>
              </a:path>
            </a:pathLst>
          </a:custGeom>
          <a:solidFill>
            <a:srgbClr val="A795BD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5" name="object 45"/>
          <p:cNvSpPr/>
          <p:nvPr/>
        </p:nvSpPr>
        <p:spPr>
          <a:xfrm>
            <a:off x="0" y="772667"/>
            <a:ext cx="10692765" cy="920750"/>
          </a:xfrm>
          <a:custGeom>
            <a:avLst/>
            <a:gdLst/>
            <a:ahLst/>
            <a:cxnLst/>
            <a:rect l="l" t="t" r="r" b="b"/>
            <a:pathLst>
              <a:path w="10692765" h="920750">
                <a:moveTo>
                  <a:pt x="3048" y="917448"/>
                </a:moveTo>
                <a:lnTo>
                  <a:pt x="0" y="914400"/>
                </a:lnTo>
                <a:lnTo>
                  <a:pt x="0" y="0"/>
                </a:lnTo>
                <a:lnTo>
                  <a:pt x="10692384" y="0"/>
                </a:lnTo>
                <a:lnTo>
                  <a:pt x="3048" y="0"/>
                </a:lnTo>
                <a:lnTo>
                  <a:pt x="0" y="3048"/>
                </a:lnTo>
                <a:lnTo>
                  <a:pt x="3048" y="3048"/>
                </a:lnTo>
                <a:lnTo>
                  <a:pt x="3048" y="917448"/>
                </a:lnTo>
                <a:close/>
              </a:path>
              <a:path w="10692765" h="920750">
                <a:moveTo>
                  <a:pt x="3048" y="3048"/>
                </a:moveTo>
                <a:lnTo>
                  <a:pt x="0" y="3048"/>
                </a:lnTo>
                <a:lnTo>
                  <a:pt x="3048" y="0"/>
                </a:lnTo>
                <a:lnTo>
                  <a:pt x="3048" y="3048"/>
                </a:lnTo>
                <a:close/>
              </a:path>
              <a:path w="10692765" h="920750">
                <a:moveTo>
                  <a:pt x="10689336" y="3048"/>
                </a:moveTo>
                <a:lnTo>
                  <a:pt x="3048" y="3048"/>
                </a:lnTo>
                <a:lnTo>
                  <a:pt x="3048" y="0"/>
                </a:lnTo>
                <a:lnTo>
                  <a:pt x="10689336" y="0"/>
                </a:lnTo>
                <a:lnTo>
                  <a:pt x="10689336" y="3048"/>
                </a:lnTo>
                <a:close/>
              </a:path>
              <a:path w="10692765" h="920750">
                <a:moveTo>
                  <a:pt x="10689336" y="917448"/>
                </a:moveTo>
                <a:lnTo>
                  <a:pt x="10689336" y="0"/>
                </a:lnTo>
                <a:lnTo>
                  <a:pt x="10692384" y="3048"/>
                </a:lnTo>
                <a:lnTo>
                  <a:pt x="10692384" y="914400"/>
                </a:lnTo>
                <a:lnTo>
                  <a:pt x="10689336" y="917448"/>
                </a:lnTo>
                <a:close/>
              </a:path>
              <a:path w="10692765" h="920750">
                <a:moveTo>
                  <a:pt x="10692384" y="3048"/>
                </a:moveTo>
                <a:lnTo>
                  <a:pt x="10689336" y="0"/>
                </a:lnTo>
                <a:lnTo>
                  <a:pt x="10692384" y="0"/>
                </a:lnTo>
                <a:lnTo>
                  <a:pt x="10692384" y="3048"/>
                </a:lnTo>
                <a:close/>
              </a:path>
              <a:path w="10692765" h="920750">
                <a:moveTo>
                  <a:pt x="10692384" y="920496"/>
                </a:moveTo>
                <a:lnTo>
                  <a:pt x="0" y="920496"/>
                </a:lnTo>
                <a:lnTo>
                  <a:pt x="0" y="914400"/>
                </a:lnTo>
                <a:lnTo>
                  <a:pt x="3048" y="917448"/>
                </a:lnTo>
                <a:lnTo>
                  <a:pt x="10692384" y="917448"/>
                </a:lnTo>
                <a:lnTo>
                  <a:pt x="10692384" y="920496"/>
                </a:lnTo>
                <a:close/>
              </a:path>
              <a:path w="10692765" h="920750">
                <a:moveTo>
                  <a:pt x="10689336" y="917448"/>
                </a:moveTo>
                <a:lnTo>
                  <a:pt x="3048" y="917448"/>
                </a:lnTo>
                <a:lnTo>
                  <a:pt x="3048" y="914400"/>
                </a:lnTo>
                <a:lnTo>
                  <a:pt x="10689336" y="914400"/>
                </a:lnTo>
                <a:lnTo>
                  <a:pt x="10689336" y="917448"/>
                </a:lnTo>
                <a:close/>
              </a:path>
              <a:path w="10692765" h="920750">
                <a:moveTo>
                  <a:pt x="10692384" y="917448"/>
                </a:moveTo>
                <a:lnTo>
                  <a:pt x="10689336" y="917448"/>
                </a:lnTo>
                <a:lnTo>
                  <a:pt x="10692384" y="914400"/>
                </a:lnTo>
                <a:lnTo>
                  <a:pt x="10692384" y="917448"/>
                </a:lnTo>
                <a:close/>
              </a:path>
            </a:pathLst>
          </a:custGeom>
          <a:solidFill>
            <a:srgbClr val="8064A1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6" name="object 46"/>
          <p:cNvSpPr txBox="1">
            <a:spLocks noGrp="1"/>
          </p:cNvSpPr>
          <p:nvPr>
            <p:ph type="title"/>
          </p:nvPr>
        </p:nvSpPr>
        <p:spPr>
          <a:xfrm>
            <a:off x="2645176" y="682178"/>
            <a:ext cx="5396230" cy="53403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35"/>
              </a:spcBef>
            </a:pPr>
            <a:r>
              <a:rPr sz="3300" spc="10" dirty="0" smtClean="0">
                <a:solidFill>
                  <a:srgbClr val="001F60"/>
                </a:solidFill>
              </a:rPr>
              <a:t>П</a:t>
            </a:r>
            <a:r>
              <a:rPr lang="uk-UA" sz="3300" spc="10" dirty="0" smtClean="0">
                <a:solidFill>
                  <a:srgbClr val="001F60"/>
                </a:solidFill>
              </a:rPr>
              <a:t>РОЄКТНО-ОСВІТНІЙ ЦЕНТР</a:t>
            </a:r>
            <a:endParaRPr sz="3300" dirty="0"/>
          </a:p>
        </p:txBody>
      </p:sp>
      <p:sp>
        <p:nvSpPr>
          <p:cNvPr id="47" name="object 47"/>
          <p:cNvSpPr txBox="1"/>
          <p:nvPr/>
        </p:nvSpPr>
        <p:spPr>
          <a:xfrm>
            <a:off x="0" y="1453896"/>
            <a:ext cx="10692765" cy="265586"/>
          </a:xfrm>
          <a:prstGeom prst="rect">
            <a:avLst/>
          </a:prstGeom>
          <a:solidFill>
            <a:srgbClr val="A899BF"/>
          </a:solidFill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ts val="1620"/>
              </a:lnSpc>
            </a:pPr>
            <a:r>
              <a:rPr sz="3300" b="1" spc="5" dirty="0" smtClean="0">
                <a:solidFill>
                  <a:srgbClr val="001F60"/>
                </a:solidFill>
                <a:latin typeface="Calibri"/>
                <a:cs typeface="Calibri"/>
              </a:rPr>
              <a:t>“</a:t>
            </a:r>
            <a:r>
              <a:rPr lang="uk-UA" sz="3300" b="1" spc="5" dirty="0" smtClean="0">
                <a:solidFill>
                  <a:srgbClr val="001F60"/>
                </a:solidFill>
                <a:latin typeface="Calibri"/>
                <a:cs typeface="Calibri"/>
              </a:rPr>
              <a:t>АГЕНТИ ЗМІН</a:t>
            </a:r>
            <a:r>
              <a:rPr sz="3300" b="1" spc="10" dirty="0" smtClean="0">
                <a:solidFill>
                  <a:srgbClr val="001F60"/>
                </a:solidFill>
                <a:latin typeface="Calibri"/>
                <a:cs typeface="Calibri"/>
              </a:rPr>
              <a:t>”</a:t>
            </a:r>
            <a:r>
              <a:rPr lang="uk-UA" sz="3300" spc="20" dirty="0" smtClean="0">
                <a:solidFill>
                  <a:srgbClr val="001F60"/>
                </a:solidFill>
              </a:rPr>
              <a:t> </a:t>
            </a:r>
            <a:r>
              <a:rPr lang="uk-UA" sz="3300" b="1" spc="20" dirty="0">
                <a:solidFill>
                  <a:srgbClr val="001F60"/>
                </a:solidFill>
              </a:rPr>
              <a:t>ПНУ</a:t>
            </a:r>
            <a:endParaRPr sz="3300" b="1" dirty="0">
              <a:latin typeface="Calibri"/>
              <a:cs typeface="Calibri"/>
            </a:endParaRPr>
          </a:p>
        </p:txBody>
      </p:sp>
      <p:pic>
        <p:nvPicPr>
          <p:cNvPr id="49" name="Рисунок 48"/>
          <p:cNvPicPr>
            <a:picLocks noChangeAspect="1"/>
          </p:cNvPicPr>
          <p:nvPr/>
        </p:nvPicPr>
        <p:blipFill rotWithShape="1">
          <a:blip r:embed="rId2"/>
          <a:srcRect b="6866"/>
          <a:stretch/>
        </p:blipFill>
        <p:spPr>
          <a:xfrm>
            <a:off x="0" y="504825"/>
            <a:ext cx="10693400" cy="5358953"/>
          </a:xfrm>
          <a:prstGeom prst="rect">
            <a:avLst/>
          </a:prstGeom>
        </p:spPr>
      </p:pic>
      <p:pic>
        <p:nvPicPr>
          <p:cNvPr id="53" name="Рисунок 5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0700" y="2482273"/>
            <a:ext cx="3164098" cy="1902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933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772667"/>
            <a:ext cx="10692765" cy="13970"/>
          </a:xfrm>
          <a:custGeom>
            <a:avLst/>
            <a:gdLst/>
            <a:ahLst/>
            <a:cxnLst/>
            <a:rect l="l" t="t" r="r" b="b"/>
            <a:pathLst>
              <a:path w="10692765" h="13970">
                <a:moveTo>
                  <a:pt x="0" y="13716"/>
                </a:moveTo>
                <a:lnTo>
                  <a:pt x="10692385" y="13716"/>
                </a:lnTo>
                <a:lnTo>
                  <a:pt x="10692385" y="0"/>
                </a:lnTo>
                <a:lnTo>
                  <a:pt x="0" y="0"/>
                </a:lnTo>
                <a:lnTo>
                  <a:pt x="0" y="13716"/>
                </a:lnTo>
                <a:close/>
              </a:path>
            </a:pathLst>
          </a:custGeom>
          <a:solidFill>
            <a:srgbClr val="BCB1C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786384"/>
            <a:ext cx="10692765" cy="12700"/>
          </a:xfrm>
          <a:custGeom>
            <a:avLst/>
            <a:gdLst/>
            <a:ahLst/>
            <a:cxnLst/>
            <a:rect l="l" t="t" r="r" b="b"/>
            <a:pathLst>
              <a:path w="10692765" h="12700">
                <a:moveTo>
                  <a:pt x="0" y="12191"/>
                </a:moveTo>
                <a:lnTo>
                  <a:pt x="10692385" y="12191"/>
                </a:lnTo>
                <a:lnTo>
                  <a:pt x="10692385" y="0"/>
                </a:lnTo>
                <a:lnTo>
                  <a:pt x="0" y="0"/>
                </a:lnTo>
                <a:lnTo>
                  <a:pt x="0" y="12191"/>
                </a:lnTo>
                <a:close/>
              </a:path>
            </a:pathLst>
          </a:custGeom>
          <a:solidFill>
            <a:srgbClr val="BCB1C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798576"/>
            <a:ext cx="10692765" cy="12700"/>
          </a:xfrm>
          <a:custGeom>
            <a:avLst/>
            <a:gdLst/>
            <a:ahLst/>
            <a:cxnLst/>
            <a:rect l="l" t="t" r="r" b="b"/>
            <a:pathLst>
              <a:path w="10692765" h="12700">
                <a:moveTo>
                  <a:pt x="0" y="12192"/>
                </a:moveTo>
                <a:lnTo>
                  <a:pt x="10692385" y="12192"/>
                </a:lnTo>
                <a:lnTo>
                  <a:pt x="10692385" y="0"/>
                </a:lnTo>
                <a:lnTo>
                  <a:pt x="0" y="0"/>
                </a:lnTo>
                <a:lnTo>
                  <a:pt x="0" y="12192"/>
                </a:lnTo>
                <a:close/>
              </a:path>
            </a:pathLst>
          </a:custGeom>
          <a:solidFill>
            <a:srgbClr val="BCB1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810768"/>
            <a:ext cx="10692765" cy="26034"/>
          </a:xfrm>
          <a:custGeom>
            <a:avLst/>
            <a:gdLst/>
            <a:ahLst/>
            <a:cxnLst/>
            <a:rect l="l" t="t" r="r" b="b"/>
            <a:pathLst>
              <a:path w="10692765" h="26034">
                <a:moveTo>
                  <a:pt x="0" y="25907"/>
                </a:moveTo>
                <a:lnTo>
                  <a:pt x="10692385" y="25907"/>
                </a:lnTo>
                <a:lnTo>
                  <a:pt x="10692385" y="0"/>
                </a:lnTo>
                <a:lnTo>
                  <a:pt x="0" y="0"/>
                </a:lnTo>
                <a:lnTo>
                  <a:pt x="0" y="25907"/>
                </a:lnTo>
                <a:close/>
              </a:path>
            </a:pathLst>
          </a:custGeom>
          <a:solidFill>
            <a:srgbClr val="BCAF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0" y="836675"/>
            <a:ext cx="10692765" cy="12700"/>
          </a:xfrm>
          <a:custGeom>
            <a:avLst/>
            <a:gdLst/>
            <a:ahLst/>
            <a:cxnLst/>
            <a:rect l="l" t="t" r="r" b="b"/>
            <a:pathLst>
              <a:path w="10692765" h="12700">
                <a:moveTo>
                  <a:pt x="0" y="12192"/>
                </a:moveTo>
                <a:lnTo>
                  <a:pt x="10692385" y="12192"/>
                </a:lnTo>
                <a:lnTo>
                  <a:pt x="10692385" y="0"/>
                </a:lnTo>
                <a:lnTo>
                  <a:pt x="0" y="0"/>
                </a:lnTo>
                <a:lnTo>
                  <a:pt x="0" y="12192"/>
                </a:lnTo>
                <a:close/>
              </a:path>
            </a:pathLst>
          </a:custGeom>
          <a:solidFill>
            <a:srgbClr val="BAAF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0" y="848868"/>
            <a:ext cx="10692765" cy="12700"/>
          </a:xfrm>
          <a:custGeom>
            <a:avLst/>
            <a:gdLst/>
            <a:ahLst/>
            <a:cxnLst/>
            <a:rect l="l" t="t" r="r" b="b"/>
            <a:pathLst>
              <a:path w="10692765" h="12700">
                <a:moveTo>
                  <a:pt x="0" y="12191"/>
                </a:moveTo>
                <a:lnTo>
                  <a:pt x="10692385" y="12191"/>
                </a:lnTo>
                <a:lnTo>
                  <a:pt x="10692385" y="0"/>
                </a:lnTo>
                <a:lnTo>
                  <a:pt x="0" y="0"/>
                </a:lnTo>
                <a:lnTo>
                  <a:pt x="0" y="12191"/>
                </a:lnTo>
                <a:close/>
              </a:path>
            </a:pathLst>
          </a:custGeom>
          <a:solidFill>
            <a:srgbClr val="BAAFC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0" y="861060"/>
            <a:ext cx="10692765" cy="26034"/>
          </a:xfrm>
          <a:custGeom>
            <a:avLst/>
            <a:gdLst/>
            <a:ahLst/>
            <a:cxnLst/>
            <a:rect l="l" t="t" r="r" b="b"/>
            <a:pathLst>
              <a:path w="10692765" h="26034">
                <a:moveTo>
                  <a:pt x="0" y="25908"/>
                </a:moveTo>
                <a:lnTo>
                  <a:pt x="10692385" y="25908"/>
                </a:lnTo>
                <a:lnTo>
                  <a:pt x="10692385" y="0"/>
                </a:lnTo>
                <a:lnTo>
                  <a:pt x="0" y="0"/>
                </a:lnTo>
                <a:lnTo>
                  <a:pt x="0" y="25908"/>
                </a:lnTo>
                <a:close/>
              </a:path>
            </a:pathLst>
          </a:custGeom>
          <a:solidFill>
            <a:srgbClr val="BAAFC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0" y="886968"/>
            <a:ext cx="10692765" cy="12700"/>
          </a:xfrm>
          <a:custGeom>
            <a:avLst/>
            <a:gdLst/>
            <a:ahLst/>
            <a:cxnLst/>
            <a:rect l="l" t="t" r="r" b="b"/>
            <a:pathLst>
              <a:path w="10692765" h="12700">
                <a:moveTo>
                  <a:pt x="0" y="12191"/>
                </a:moveTo>
                <a:lnTo>
                  <a:pt x="10692385" y="12191"/>
                </a:lnTo>
                <a:lnTo>
                  <a:pt x="10692385" y="0"/>
                </a:lnTo>
                <a:lnTo>
                  <a:pt x="0" y="0"/>
                </a:lnTo>
                <a:lnTo>
                  <a:pt x="0" y="12191"/>
                </a:lnTo>
                <a:close/>
              </a:path>
            </a:pathLst>
          </a:custGeom>
          <a:solidFill>
            <a:srgbClr val="BAAEC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0" y="899160"/>
            <a:ext cx="10692765" cy="12700"/>
          </a:xfrm>
          <a:custGeom>
            <a:avLst/>
            <a:gdLst/>
            <a:ahLst/>
            <a:cxnLst/>
            <a:rect l="l" t="t" r="r" b="b"/>
            <a:pathLst>
              <a:path w="10692765" h="12700">
                <a:moveTo>
                  <a:pt x="0" y="12191"/>
                </a:moveTo>
                <a:lnTo>
                  <a:pt x="10692385" y="12191"/>
                </a:lnTo>
                <a:lnTo>
                  <a:pt x="10692385" y="0"/>
                </a:lnTo>
                <a:lnTo>
                  <a:pt x="0" y="0"/>
                </a:lnTo>
                <a:lnTo>
                  <a:pt x="0" y="12191"/>
                </a:lnTo>
                <a:close/>
              </a:path>
            </a:pathLst>
          </a:custGeom>
          <a:solidFill>
            <a:srgbClr val="B8AEC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0" y="911352"/>
            <a:ext cx="10692765" cy="38100"/>
          </a:xfrm>
          <a:custGeom>
            <a:avLst/>
            <a:gdLst/>
            <a:ahLst/>
            <a:cxnLst/>
            <a:rect l="l" t="t" r="r" b="b"/>
            <a:pathLst>
              <a:path w="10692765" h="38100">
                <a:moveTo>
                  <a:pt x="0" y="38100"/>
                </a:moveTo>
                <a:lnTo>
                  <a:pt x="10692385" y="38100"/>
                </a:lnTo>
                <a:lnTo>
                  <a:pt x="10692385" y="0"/>
                </a:lnTo>
                <a:lnTo>
                  <a:pt x="0" y="0"/>
                </a:lnTo>
                <a:lnTo>
                  <a:pt x="0" y="38100"/>
                </a:lnTo>
                <a:close/>
              </a:path>
            </a:pathLst>
          </a:custGeom>
          <a:solidFill>
            <a:srgbClr val="B8ACC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0" y="949452"/>
            <a:ext cx="10692765" cy="36830"/>
          </a:xfrm>
          <a:custGeom>
            <a:avLst/>
            <a:gdLst/>
            <a:ahLst/>
            <a:cxnLst/>
            <a:rect l="l" t="t" r="r" b="b"/>
            <a:pathLst>
              <a:path w="10692765" h="36830">
                <a:moveTo>
                  <a:pt x="0" y="36575"/>
                </a:moveTo>
                <a:lnTo>
                  <a:pt x="10692385" y="36575"/>
                </a:lnTo>
                <a:lnTo>
                  <a:pt x="10692385" y="0"/>
                </a:lnTo>
                <a:lnTo>
                  <a:pt x="0" y="0"/>
                </a:lnTo>
                <a:lnTo>
                  <a:pt x="0" y="36575"/>
                </a:lnTo>
                <a:close/>
              </a:path>
            </a:pathLst>
          </a:custGeom>
          <a:solidFill>
            <a:srgbClr val="B8ACC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0" y="986027"/>
            <a:ext cx="10692765" cy="26034"/>
          </a:xfrm>
          <a:custGeom>
            <a:avLst/>
            <a:gdLst/>
            <a:ahLst/>
            <a:cxnLst/>
            <a:rect l="l" t="t" r="r" b="b"/>
            <a:pathLst>
              <a:path w="10692765" h="26034">
                <a:moveTo>
                  <a:pt x="0" y="25908"/>
                </a:moveTo>
                <a:lnTo>
                  <a:pt x="10692385" y="25908"/>
                </a:lnTo>
                <a:lnTo>
                  <a:pt x="10692385" y="0"/>
                </a:lnTo>
                <a:lnTo>
                  <a:pt x="0" y="0"/>
                </a:lnTo>
                <a:lnTo>
                  <a:pt x="0" y="25908"/>
                </a:lnTo>
                <a:close/>
              </a:path>
            </a:pathLst>
          </a:custGeom>
          <a:solidFill>
            <a:srgbClr val="B6AAC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0" y="1011936"/>
            <a:ext cx="10692765" cy="24765"/>
          </a:xfrm>
          <a:custGeom>
            <a:avLst/>
            <a:gdLst/>
            <a:ahLst/>
            <a:cxnLst/>
            <a:rect l="l" t="t" r="r" b="b"/>
            <a:pathLst>
              <a:path w="10692765" h="24765">
                <a:moveTo>
                  <a:pt x="0" y="24384"/>
                </a:moveTo>
                <a:lnTo>
                  <a:pt x="10692385" y="24384"/>
                </a:lnTo>
                <a:lnTo>
                  <a:pt x="10692385" y="0"/>
                </a:lnTo>
                <a:lnTo>
                  <a:pt x="0" y="0"/>
                </a:lnTo>
                <a:lnTo>
                  <a:pt x="0" y="24384"/>
                </a:lnTo>
                <a:close/>
              </a:path>
            </a:pathLst>
          </a:custGeom>
          <a:solidFill>
            <a:srgbClr val="B6AA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0" y="1036320"/>
            <a:ext cx="10692765" cy="12700"/>
          </a:xfrm>
          <a:custGeom>
            <a:avLst/>
            <a:gdLst/>
            <a:ahLst/>
            <a:cxnLst/>
            <a:rect l="l" t="t" r="r" b="b"/>
            <a:pathLst>
              <a:path w="10692765" h="12700">
                <a:moveTo>
                  <a:pt x="0" y="12191"/>
                </a:moveTo>
                <a:lnTo>
                  <a:pt x="10692385" y="12191"/>
                </a:lnTo>
                <a:lnTo>
                  <a:pt x="10692385" y="0"/>
                </a:lnTo>
                <a:lnTo>
                  <a:pt x="0" y="0"/>
                </a:lnTo>
                <a:lnTo>
                  <a:pt x="0" y="12191"/>
                </a:lnTo>
                <a:close/>
              </a:path>
            </a:pathLst>
          </a:custGeom>
          <a:solidFill>
            <a:srgbClr val="B6A8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0" y="1048512"/>
            <a:ext cx="10692765" cy="13970"/>
          </a:xfrm>
          <a:custGeom>
            <a:avLst/>
            <a:gdLst/>
            <a:ahLst/>
            <a:cxnLst/>
            <a:rect l="l" t="t" r="r" b="b"/>
            <a:pathLst>
              <a:path w="10692765" h="13969">
                <a:moveTo>
                  <a:pt x="0" y="13715"/>
                </a:moveTo>
                <a:lnTo>
                  <a:pt x="10692385" y="13715"/>
                </a:lnTo>
                <a:lnTo>
                  <a:pt x="10692385" y="0"/>
                </a:lnTo>
                <a:lnTo>
                  <a:pt x="0" y="0"/>
                </a:lnTo>
                <a:lnTo>
                  <a:pt x="0" y="13715"/>
                </a:lnTo>
                <a:close/>
              </a:path>
            </a:pathLst>
          </a:custGeom>
          <a:solidFill>
            <a:srgbClr val="B5A8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0" y="1062227"/>
            <a:ext cx="10692765" cy="24765"/>
          </a:xfrm>
          <a:custGeom>
            <a:avLst/>
            <a:gdLst/>
            <a:ahLst/>
            <a:cxnLst/>
            <a:rect l="l" t="t" r="r" b="b"/>
            <a:pathLst>
              <a:path w="10692765" h="24765">
                <a:moveTo>
                  <a:pt x="0" y="24384"/>
                </a:moveTo>
                <a:lnTo>
                  <a:pt x="10692385" y="24384"/>
                </a:lnTo>
                <a:lnTo>
                  <a:pt x="10692385" y="0"/>
                </a:lnTo>
                <a:lnTo>
                  <a:pt x="0" y="0"/>
                </a:lnTo>
                <a:lnTo>
                  <a:pt x="0" y="24384"/>
                </a:lnTo>
                <a:close/>
              </a:path>
            </a:pathLst>
          </a:custGeom>
          <a:solidFill>
            <a:srgbClr val="B5A8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0" y="1086612"/>
            <a:ext cx="10692765" cy="12700"/>
          </a:xfrm>
          <a:custGeom>
            <a:avLst/>
            <a:gdLst/>
            <a:ahLst/>
            <a:cxnLst/>
            <a:rect l="l" t="t" r="r" b="b"/>
            <a:pathLst>
              <a:path w="10692765" h="12700">
                <a:moveTo>
                  <a:pt x="0" y="12191"/>
                </a:moveTo>
                <a:lnTo>
                  <a:pt x="10692385" y="12191"/>
                </a:lnTo>
                <a:lnTo>
                  <a:pt x="10692385" y="0"/>
                </a:lnTo>
                <a:lnTo>
                  <a:pt x="0" y="0"/>
                </a:lnTo>
                <a:lnTo>
                  <a:pt x="0" y="12191"/>
                </a:lnTo>
                <a:close/>
              </a:path>
            </a:pathLst>
          </a:custGeom>
          <a:solidFill>
            <a:srgbClr val="B3A8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0" y="1098804"/>
            <a:ext cx="10692765" cy="13970"/>
          </a:xfrm>
          <a:custGeom>
            <a:avLst/>
            <a:gdLst/>
            <a:ahLst/>
            <a:cxnLst/>
            <a:rect l="l" t="t" r="r" b="b"/>
            <a:pathLst>
              <a:path w="10692765" h="13969">
                <a:moveTo>
                  <a:pt x="0" y="13716"/>
                </a:moveTo>
                <a:lnTo>
                  <a:pt x="10692385" y="13716"/>
                </a:lnTo>
                <a:lnTo>
                  <a:pt x="10692385" y="0"/>
                </a:lnTo>
                <a:lnTo>
                  <a:pt x="0" y="0"/>
                </a:lnTo>
                <a:lnTo>
                  <a:pt x="0" y="13716"/>
                </a:lnTo>
                <a:close/>
              </a:path>
            </a:pathLst>
          </a:custGeom>
          <a:solidFill>
            <a:srgbClr val="B3A7C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0" y="1112520"/>
            <a:ext cx="10692765" cy="24765"/>
          </a:xfrm>
          <a:custGeom>
            <a:avLst/>
            <a:gdLst/>
            <a:ahLst/>
            <a:cxnLst/>
            <a:rect l="l" t="t" r="r" b="b"/>
            <a:pathLst>
              <a:path w="10692765" h="24765">
                <a:moveTo>
                  <a:pt x="0" y="24383"/>
                </a:moveTo>
                <a:lnTo>
                  <a:pt x="10692385" y="24383"/>
                </a:lnTo>
                <a:lnTo>
                  <a:pt x="10692385" y="0"/>
                </a:lnTo>
                <a:lnTo>
                  <a:pt x="0" y="0"/>
                </a:lnTo>
                <a:lnTo>
                  <a:pt x="0" y="24383"/>
                </a:lnTo>
                <a:close/>
              </a:path>
            </a:pathLst>
          </a:custGeom>
          <a:solidFill>
            <a:srgbClr val="B3A7C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0" y="1136904"/>
            <a:ext cx="10692765" cy="12700"/>
          </a:xfrm>
          <a:custGeom>
            <a:avLst/>
            <a:gdLst/>
            <a:ahLst/>
            <a:cxnLst/>
            <a:rect l="l" t="t" r="r" b="b"/>
            <a:pathLst>
              <a:path w="10692765" h="12700">
                <a:moveTo>
                  <a:pt x="0" y="12191"/>
                </a:moveTo>
                <a:lnTo>
                  <a:pt x="10692385" y="12191"/>
                </a:lnTo>
                <a:lnTo>
                  <a:pt x="10692385" y="0"/>
                </a:lnTo>
                <a:lnTo>
                  <a:pt x="0" y="0"/>
                </a:lnTo>
                <a:lnTo>
                  <a:pt x="0" y="12191"/>
                </a:lnTo>
                <a:close/>
              </a:path>
            </a:pathLst>
          </a:custGeom>
          <a:solidFill>
            <a:srgbClr val="B3A5C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0" y="1149096"/>
            <a:ext cx="10692765" cy="12700"/>
          </a:xfrm>
          <a:custGeom>
            <a:avLst/>
            <a:gdLst/>
            <a:ahLst/>
            <a:cxnLst/>
            <a:rect l="l" t="t" r="r" b="b"/>
            <a:pathLst>
              <a:path w="10692765" h="12700">
                <a:moveTo>
                  <a:pt x="0" y="12191"/>
                </a:moveTo>
                <a:lnTo>
                  <a:pt x="10692385" y="12191"/>
                </a:lnTo>
                <a:lnTo>
                  <a:pt x="10692385" y="0"/>
                </a:lnTo>
                <a:lnTo>
                  <a:pt x="0" y="0"/>
                </a:lnTo>
                <a:lnTo>
                  <a:pt x="0" y="12191"/>
                </a:lnTo>
                <a:close/>
              </a:path>
            </a:pathLst>
          </a:custGeom>
          <a:solidFill>
            <a:srgbClr val="B1A5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0" y="1161288"/>
            <a:ext cx="10692765" cy="26034"/>
          </a:xfrm>
          <a:custGeom>
            <a:avLst/>
            <a:gdLst/>
            <a:ahLst/>
            <a:cxnLst/>
            <a:rect l="l" t="t" r="r" b="b"/>
            <a:pathLst>
              <a:path w="10692765" h="26034">
                <a:moveTo>
                  <a:pt x="0" y="25908"/>
                </a:moveTo>
                <a:lnTo>
                  <a:pt x="10692385" y="25908"/>
                </a:lnTo>
                <a:lnTo>
                  <a:pt x="10692385" y="0"/>
                </a:lnTo>
                <a:lnTo>
                  <a:pt x="0" y="0"/>
                </a:lnTo>
                <a:lnTo>
                  <a:pt x="0" y="25908"/>
                </a:lnTo>
                <a:close/>
              </a:path>
            </a:pathLst>
          </a:custGeom>
          <a:solidFill>
            <a:srgbClr val="B1A5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0" y="1187196"/>
            <a:ext cx="10692765" cy="12700"/>
          </a:xfrm>
          <a:custGeom>
            <a:avLst/>
            <a:gdLst/>
            <a:ahLst/>
            <a:cxnLst/>
            <a:rect l="l" t="t" r="r" b="b"/>
            <a:pathLst>
              <a:path w="10692765" h="12700">
                <a:moveTo>
                  <a:pt x="0" y="12191"/>
                </a:moveTo>
                <a:lnTo>
                  <a:pt x="10692385" y="12191"/>
                </a:lnTo>
                <a:lnTo>
                  <a:pt x="10692385" y="0"/>
                </a:lnTo>
                <a:lnTo>
                  <a:pt x="0" y="0"/>
                </a:lnTo>
                <a:lnTo>
                  <a:pt x="0" y="12191"/>
                </a:lnTo>
                <a:close/>
              </a:path>
            </a:pathLst>
          </a:custGeom>
          <a:solidFill>
            <a:srgbClr val="B1A3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0" y="1199388"/>
            <a:ext cx="10692765" cy="12700"/>
          </a:xfrm>
          <a:custGeom>
            <a:avLst/>
            <a:gdLst/>
            <a:ahLst/>
            <a:cxnLst/>
            <a:rect l="l" t="t" r="r" b="b"/>
            <a:pathLst>
              <a:path w="10692765" h="12700">
                <a:moveTo>
                  <a:pt x="0" y="12191"/>
                </a:moveTo>
                <a:lnTo>
                  <a:pt x="10692385" y="12191"/>
                </a:lnTo>
                <a:lnTo>
                  <a:pt x="10692385" y="0"/>
                </a:lnTo>
                <a:lnTo>
                  <a:pt x="0" y="0"/>
                </a:lnTo>
                <a:lnTo>
                  <a:pt x="0" y="12191"/>
                </a:lnTo>
                <a:close/>
              </a:path>
            </a:pathLst>
          </a:custGeom>
          <a:solidFill>
            <a:srgbClr val="B1A3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0" y="1211580"/>
            <a:ext cx="10692765" cy="26034"/>
          </a:xfrm>
          <a:custGeom>
            <a:avLst/>
            <a:gdLst/>
            <a:ahLst/>
            <a:cxnLst/>
            <a:rect l="l" t="t" r="r" b="b"/>
            <a:pathLst>
              <a:path w="10692765" h="26034">
                <a:moveTo>
                  <a:pt x="0" y="25908"/>
                </a:moveTo>
                <a:lnTo>
                  <a:pt x="10692385" y="25908"/>
                </a:lnTo>
                <a:lnTo>
                  <a:pt x="10692385" y="0"/>
                </a:lnTo>
                <a:lnTo>
                  <a:pt x="0" y="0"/>
                </a:lnTo>
                <a:lnTo>
                  <a:pt x="0" y="25908"/>
                </a:lnTo>
                <a:close/>
              </a:path>
            </a:pathLst>
          </a:custGeom>
          <a:solidFill>
            <a:srgbClr val="B1A3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0" y="1237488"/>
            <a:ext cx="10692765" cy="24765"/>
          </a:xfrm>
          <a:custGeom>
            <a:avLst/>
            <a:gdLst/>
            <a:ahLst/>
            <a:cxnLst/>
            <a:rect l="l" t="t" r="r" b="b"/>
            <a:pathLst>
              <a:path w="10692765" h="24765">
                <a:moveTo>
                  <a:pt x="0" y="24383"/>
                </a:moveTo>
                <a:lnTo>
                  <a:pt x="10692385" y="24383"/>
                </a:lnTo>
                <a:lnTo>
                  <a:pt x="10692385" y="0"/>
                </a:lnTo>
                <a:lnTo>
                  <a:pt x="0" y="0"/>
                </a:lnTo>
                <a:lnTo>
                  <a:pt x="0" y="24383"/>
                </a:lnTo>
                <a:close/>
              </a:path>
            </a:pathLst>
          </a:custGeom>
          <a:solidFill>
            <a:srgbClr val="AFA1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0" y="1261872"/>
            <a:ext cx="10692765" cy="26034"/>
          </a:xfrm>
          <a:custGeom>
            <a:avLst/>
            <a:gdLst/>
            <a:ahLst/>
            <a:cxnLst/>
            <a:rect l="l" t="t" r="r" b="b"/>
            <a:pathLst>
              <a:path w="10692765" h="26034">
                <a:moveTo>
                  <a:pt x="0" y="25908"/>
                </a:moveTo>
                <a:lnTo>
                  <a:pt x="10692385" y="25908"/>
                </a:lnTo>
                <a:lnTo>
                  <a:pt x="10692385" y="0"/>
                </a:lnTo>
                <a:lnTo>
                  <a:pt x="0" y="0"/>
                </a:lnTo>
                <a:lnTo>
                  <a:pt x="0" y="25908"/>
                </a:lnTo>
                <a:close/>
              </a:path>
            </a:pathLst>
          </a:custGeom>
          <a:solidFill>
            <a:srgbClr val="AFA1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0" y="1287780"/>
            <a:ext cx="10692765" cy="12700"/>
          </a:xfrm>
          <a:custGeom>
            <a:avLst/>
            <a:gdLst/>
            <a:ahLst/>
            <a:cxnLst/>
            <a:rect l="l" t="t" r="r" b="b"/>
            <a:pathLst>
              <a:path w="10692765" h="12700">
                <a:moveTo>
                  <a:pt x="0" y="12191"/>
                </a:moveTo>
                <a:lnTo>
                  <a:pt x="10692385" y="12191"/>
                </a:lnTo>
                <a:lnTo>
                  <a:pt x="10692385" y="0"/>
                </a:lnTo>
                <a:lnTo>
                  <a:pt x="0" y="0"/>
                </a:lnTo>
                <a:lnTo>
                  <a:pt x="0" y="12191"/>
                </a:lnTo>
                <a:close/>
              </a:path>
            </a:pathLst>
          </a:custGeom>
          <a:solidFill>
            <a:srgbClr val="AFA0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0" y="1299972"/>
            <a:ext cx="10692765" cy="12700"/>
          </a:xfrm>
          <a:custGeom>
            <a:avLst/>
            <a:gdLst/>
            <a:ahLst/>
            <a:cxnLst/>
            <a:rect l="l" t="t" r="r" b="b"/>
            <a:pathLst>
              <a:path w="10692765" h="12700">
                <a:moveTo>
                  <a:pt x="0" y="12191"/>
                </a:moveTo>
                <a:lnTo>
                  <a:pt x="10692385" y="12191"/>
                </a:lnTo>
                <a:lnTo>
                  <a:pt x="10692385" y="0"/>
                </a:lnTo>
                <a:lnTo>
                  <a:pt x="0" y="0"/>
                </a:lnTo>
                <a:lnTo>
                  <a:pt x="0" y="12191"/>
                </a:lnTo>
                <a:close/>
              </a:path>
            </a:pathLst>
          </a:custGeom>
          <a:solidFill>
            <a:srgbClr val="AEA0C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0" y="1312163"/>
            <a:ext cx="10692765" cy="38100"/>
          </a:xfrm>
          <a:custGeom>
            <a:avLst/>
            <a:gdLst/>
            <a:ahLst/>
            <a:cxnLst/>
            <a:rect l="l" t="t" r="r" b="b"/>
            <a:pathLst>
              <a:path w="10692765" h="38100">
                <a:moveTo>
                  <a:pt x="0" y="38100"/>
                </a:moveTo>
                <a:lnTo>
                  <a:pt x="10692385" y="38100"/>
                </a:lnTo>
                <a:lnTo>
                  <a:pt x="10692385" y="0"/>
                </a:lnTo>
                <a:lnTo>
                  <a:pt x="0" y="0"/>
                </a:lnTo>
                <a:lnTo>
                  <a:pt x="0" y="38100"/>
                </a:lnTo>
                <a:close/>
              </a:path>
            </a:pathLst>
          </a:custGeom>
          <a:solidFill>
            <a:srgbClr val="AE9EC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0" y="1350263"/>
            <a:ext cx="10692765" cy="36830"/>
          </a:xfrm>
          <a:custGeom>
            <a:avLst/>
            <a:gdLst/>
            <a:ahLst/>
            <a:cxnLst/>
            <a:rect l="l" t="t" r="r" b="b"/>
            <a:pathLst>
              <a:path w="10692765" h="36830">
                <a:moveTo>
                  <a:pt x="0" y="36576"/>
                </a:moveTo>
                <a:lnTo>
                  <a:pt x="10692385" y="36576"/>
                </a:lnTo>
                <a:lnTo>
                  <a:pt x="10692385" y="0"/>
                </a:lnTo>
                <a:lnTo>
                  <a:pt x="0" y="0"/>
                </a:lnTo>
                <a:lnTo>
                  <a:pt x="0" y="36576"/>
                </a:lnTo>
                <a:close/>
              </a:path>
            </a:pathLst>
          </a:custGeom>
          <a:solidFill>
            <a:srgbClr val="AC9EC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0" y="1386840"/>
            <a:ext cx="10692765" cy="13970"/>
          </a:xfrm>
          <a:custGeom>
            <a:avLst/>
            <a:gdLst/>
            <a:ahLst/>
            <a:cxnLst/>
            <a:rect l="l" t="t" r="r" b="b"/>
            <a:pathLst>
              <a:path w="10692765" h="13969">
                <a:moveTo>
                  <a:pt x="0" y="13715"/>
                </a:moveTo>
                <a:lnTo>
                  <a:pt x="10692385" y="13715"/>
                </a:lnTo>
                <a:lnTo>
                  <a:pt x="10692385" y="0"/>
                </a:lnTo>
                <a:lnTo>
                  <a:pt x="0" y="0"/>
                </a:lnTo>
                <a:lnTo>
                  <a:pt x="0" y="13715"/>
                </a:lnTo>
                <a:close/>
              </a:path>
            </a:pathLst>
          </a:custGeom>
          <a:solidFill>
            <a:srgbClr val="AC9CC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0" y="1400555"/>
            <a:ext cx="10692765" cy="12700"/>
          </a:xfrm>
          <a:custGeom>
            <a:avLst/>
            <a:gdLst/>
            <a:ahLst/>
            <a:cxnLst/>
            <a:rect l="l" t="t" r="r" b="b"/>
            <a:pathLst>
              <a:path w="10692765" h="12700">
                <a:moveTo>
                  <a:pt x="0" y="12192"/>
                </a:moveTo>
                <a:lnTo>
                  <a:pt x="10692385" y="12192"/>
                </a:lnTo>
                <a:lnTo>
                  <a:pt x="10692385" y="0"/>
                </a:lnTo>
                <a:lnTo>
                  <a:pt x="0" y="0"/>
                </a:lnTo>
                <a:lnTo>
                  <a:pt x="0" y="12192"/>
                </a:lnTo>
                <a:close/>
              </a:path>
            </a:pathLst>
          </a:custGeom>
          <a:solidFill>
            <a:srgbClr val="AC9CB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0" y="1412748"/>
            <a:ext cx="10692765" cy="24765"/>
          </a:xfrm>
          <a:custGeom>
            <a:avLst/>
            <a:gdLst/>
            <a:ahLst/>
            <a:cxnLst/>
            <a:rect l="l" t="t" r="r" b="b"/>
            <a:pathLst>
              <a:path w="10692765" h="24765">
                <a:moveTo>
                  <a:pt x="0" y="24383"/>
                </a:moveTo>
                <a:lnTo>
                  <a:pt x="10692385" y="24383"/>
                </a:lnTo>
                <a:lnTo>
                  <a:pt x="10692385" y="0"/>
                </a:lnTo>
                <a:lnTo>
                  <a:pt x="0" y="0"/>
                </a:lnTo>
                <a:lnTo>
                  <a:pt x="0" y="24383"/>
                </a:lnTo>
                <a:close/>
              </a:path>
            </a:pathLst>
          </a:custGeom>
          <a:solidFill>
            <a:srgbClr val="AA9CB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0" y="1437132"/>
            <a:ext cx="10692765" cy="13970"/>
          </a:xfrm>
          <a:custGeom>
            <a:avLst/>
            <a:gdLst/>
            <a:ahLst/>
            <a:cxnLst/>
            <a:rect l="l" t="t" r="r" b="b"/>
            <a:pathLst>
              <a:path w="10692765" h="13969">
                <a:moveTo>
                  <a:pt x="0" y="13716"/>
                </a:moveTo>
                <a:lnTo>
                  <a:pt x="10692385" y="13716"/>
                </a:lnTo>
                <a:lnTo>
                  <a:pt x="10692385" y="0"/>
                </a:lnTo>
                <a:lnTo>
                  <a:pt x="0" y="0"/>
                </a:lnTo>
                <a:lnTo>
                  <a:pt x="0" y="13716"/>
                </a:lnTo>
                <a:close/>
              </a:path>
            </a:pathLst>
          </a:custGeom>
          <a:solidFill>
            <a:srgbClr val="AA9AB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0" y="1450848"/>
            <a:ext cx="10692765" cy="12700"/>
          </a:xfrm>
          <a:custGeom>
            <a:avLst/>
            <a:gdLst/>
            <a:ahLst/>
            <a:cxnLst/>
            <a:rect l="l" t="t" r="r" b="b"/>
            <a:pathLst>
              <a:path w="10692765" h="12700">
                <a:moveTo>
                  <a:pt x="0" y="12191"/>
                </a:moveTo>
                <a:lnTo>
                  <a:pt x="10692385" y="12191"/>
                </a:lnTo>
                <a:lnTo>
                  <a:pt x="10692385" y="0"/>
                </a:lnTo>
                <a:lnTo>
                  <a:pt x="0" y="0"/>
                </a:lnTo>
                <a:lnTo>
                  <a:pt x="0" y="12191"/>
                </a:lnTo>
                <a:close/>
              </a:path>
            </a:pathLst>
          </a:custGeom>
          <a:solidFill>
            <a:srgbClr val="AA9AB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0" y="1463040"/>
            <a:ext cx="10692765" cy="24765"/>
          </a:xfrm>
          <a:custGeom>
            <a:avLst/>
            <a:gdLst/>
            <a:ahLst/>
            <a:cxnLst/>
            <a:rect l="l" t="t" r="r" b="b"/>
            <a:pathLst>
              <a:path w="10692765" h="24765">
                <a:moveTo>
                  <a:pt x="0" y="24383"/>
                </a:moveTo>
                <a:lnTo>
                  <a:pt x="10692385" y="24383"/>
                </a:lnTo>
                <a:lnTo>
                  <a:pt x="10692385" y="0"/>
                </a:lnTo>
                <a:lnTo>
                  <a:pt x="0" y="0"/>
                </a:lnTo>
                <a:lnTo>
                  <a:pt x="0" y="24383"/>
                </a:lnTo>
                <a:close/>
              </a:path>
            </a:pathLst>
          </a:custGeom>
          <a:solidFill>
            <a:srgbClr val="AA9AB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0" y="1487424"/>
            <a:ext cx="10692765" cy="12700"/>
          </a:xfrm>
          <a:custGeom>
            <a:avLst/>
            <a:gdLst/>
            <a:ahLst/>
            <a:cxnLst/>
            <a:rect l="l" t="t" r="r" b="b"/>
            <a:pathLst>
              <a:path w="10692765" h="12700">
                <a:moveTo>
                  <a:pt x="0" y="12191"/>
                </a:moveTo>
                <a:lnTo>
                  <a:pt x="10692385" y="12191"/>
                </a:lnTo>
                <a:lnTo>
                  <a:pt x="10692385" y="0"/>
                </a:lnTo>
                <a:lnTo>
                  <a:pt x="0" y="0"/>
                </a:lnTo>
                <a:lnTo>
                  <a:pt x="0" y="12191"/>
                </a:lnTo>
                <a:close/>
              </a:path>
            </a:pathLst>
          </a:custGeom>
          <a:solidFill>
            <a:srgbClr val="A899B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0" y="1499616"/>
            <a:ext cx="10692765" cy="13970"/>
          </a:xfrm>
          <a:custGeom>
            <a:avLst/>
            <a:gdLst/>
            <a:ahLst/>
            <a:cxnLst/>
            <a:rect l="l" t="t" r="r" b="b"/>
            <a:pathLst>
              <a:path w="10692765" h="13969">
                <a:moveTo>
                  <a:pt x="0" y="13716"/>
                </a:moveTo>
                <a:lnTo>
                  <a:pt x="10692385" y="13716"/>
                </a:lnTo>
                <a:lnTo>
                  <a:pt x="10692385" y="0"/>
                </a:lnTo>
                <a:lnTo>
                  <a:pt x="0" y="0"/>
                </a:lnTo>
                <a:lnTo>
                  <a:pt x="0" y="13716"/>
                </a:lnTo>
                <a:close/>
              </a:path>
            </a:pathLst>
          </a:custGeom>
          <a:solidFill>
            <a:srgbClr val="A899B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-25400" y="705085"/>
            <a:ext cx="10692765" cy="24765"/>
          </a:xfrm>
          <a:custGeom>
            <a:avLst/>
            <a:gdLst/>
            <a:ahLst/>
            <a:cxnLst/>
            <a:rect l="l" t="t" r="r" b="b"/>
            <a:pathLst>
              <a:path w="10692765" h="24765">
                <a:moveTo>
                  <a:pt x="0" y="24383"/>
                </a:moveTo>
                <a:lnTo>
                  <a:pt x="10692385" y="24383"/>
                </a:lnTo>
                <a:lnTo>
                  <a:pt x="10692385" y="0"/>
                </a:lnTo>
                <a:lnTo>
                  <a:pt x="0" y="0"/>
                </a:lnTo>
                <a:lnTo>
                  <a:pt x="0" y="24383"/>
                </a:lnTo>
                <a:close/>
              </a:path>
            </a:pathLst>
          </a:custGeom>
          <a:solidFill>
            <a:srgbClr val="A897B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0" y="1537716"/>
            <a:ext cx="10692765" cy="12700"/>
          </a:xfrm>
          <a:custGeom>
            <a:avLst/>
            <a:gdLst/>
            <a:ahLst/>
            <a:cxnLst/>
            <a:rect l="l" t="t" r="r" b="b"/>
            <a:pathLst>
              <a:path w="10692765" h="12700">
                <a:moveTo>
                  <a:pt x="0" y="12191"/>
                </a:moveTo>
                <a:lnTo>
                  <a:pt x="10692385" y="12191"/>
                </a:lnTo>
                <a:lnTo>
                  <a:pt x="10692385" y="0"/>
                </a:lnTo>
                <a:lnTo>
                  <a:pt x="0" y="0"/>
                </a:lnTo>
                <a:lnTo>
                  <a:pt x="0" y="12191"/>
                </a:lnTo>
                <a:close/>
              </a:path>
            </a:pathLst>
          </a:custGeom>
          <a:solidFill>
            <a:srgbClr val="A897B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0" y="1549908"/>
            <a:ext cx="10692765" cy="13970"/>
          </a:xfrm>
          <a:custGeom>
            <a:avLst/>
            <a:gdLst/>
            <a:ahLst/>
            <a:cxnLst/>
            <a:rect l="l" t="t" r="r" b="b"/>
            <a:pathLst>
              <a:path w="10692765" h="13969">
                <a:moveTo>
                  <a:pt x="0" y="13716"/>
                </a:moveTo>
                <a:lnTo>
                  <a:pt x="10692385" y="13716"/>
                </a:lnTo>
                <a:lnTo>
                  <a:pt x="10692385" y="0"/>
                </a:lnTo>
                <a:lnTo>
                  <a:pt x="0" y="0"/>
                </a:lnTo>
                <a:lnTo>
                  <a:pt x="0" y="13716"/>
                </a:lnTo>
                <a:close/>
              </a:path>
            </a:pathLst>
          </a:custGeom>
          <a:solidFill>
            <a:srgbClr val="A797B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0" y="1563624"/>
            <a:ext cx="10692765" cy="12700"/>
          </a:xfrm>
          <a:custGeom>
            <a:avLst/>
            <a:gdLst/>
            <a:ahLst/>
            <a:cxnLst/>
            <a:rect l="l" t="t" r="r" b="b"/>
            <a:pathLst>
              <a:path w="10692765" h="12700">
                <a:moveTo>
                  <a:pt x="0" y="12191"/>
                </a:moveTo>
                <a:lnTo>
                  <a:pt x="10692385" y="12191"/>
                </a:lnTo>
                <a:lnTo>
                  <a:pt x="10692385" y="0"/>
                </a:lnTo>
                <a:lnTo>
                  <a:pt x="0" y="0"/>
                </a:lnTo>
                <a:lnTo>
                  <a:pt x="0" y="12191"/>
                </a:lnTo>
                <a:close/>
              </a:path>
            </a:pathLst>
          </a:custGeom>
          <a:solidFill>
            <a:srgbClr val="A795B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0" y="772667"/>
            <a:ext cx="10692765" cy="805180"/>
          </a:xfrm>
          <a:custGeom>
            <a:avLst/>
            <a:gdLst/>
            <a:ahLst/>
            <a:cxnLst/>
            <a:rect l="l" t="t" r="r" b="b"/>
            <a:pathLst>
              <a:path w="10692765" h="805180">
                <a:moveTo>
                  <a:pt x="3048" y="803148"/>
                </a:moveTo>
                <a:lnTo>
                  <a:pt x="0" y="800100"/>
                </a:lnTo>
                <a:lnTo>
                  <a:pt x="0" y="0"/>
                </a:lnTo>
                <a:lnTo>
                  <a:pt x="10692384" y="0"/>
                </a:lnTo>
                <a:lnTo>
                  <a:pt x="3048" y="0"/>
                </a:lnTo>
                <a:lnTo>
                  <a:pt x="0" y="3048"/>
                </a:lnTo>
                <a:lnTo>
                  <a:pt x="3048" y="3048"/>
                </a:lnTo>
                <a:lnTo>
                  <a:pt x="3048" y="803148"/>
                </a:lnTo>
                <a:close/>
              </a:path>
              <a:path w="10692765" h="805180">
                <a:moveTo>
                  <a:pt x="3048" y="3048"/>
                </a:moveTo>
                <a:lnTo>
                  <a:pt x="0" y="3048"/>
                </a:lnTo>
                <a:lnTo>
                  <a:pt x="3048" y="0"/>
                </a:lnTo>
                <a:lnTo>
                  <a:pt x="3048" y="3048"/>
                </a:lnTo>
                <a:close/>
              </a:path>
              <a:path w="10692765" h="805180">
                <a:moveTo>
                  <a:pt x="10689336" y="3048"/>
                </a:moveTo>
                <a:lnTo>
                  <a:pt x="3048" y="3048"/>
                </a:lnTo>
                <a:lnTo>
                  <a:pt x="3048" y="0"/>
                </a:lnTo>
                <a:lnTo>
                  <a:pt x="10689336" y="0"/>
                </a:lnTo>
                <a:lnTo>
                  <a:pt x="10689336" y="3048"/>
                </a:lnTo>
                <a:close/>
              </a:path>
              <a:path w="10692765" h="805180">
                <a:moveTo>
                  <a:pt x="10689336" y="803148"/>
                </a:moveTo>
                <a:lnTo>
                  <a:pt x="10689336" y="0"/>
                </a:lnTo>
                <a:lnTo>
                  <a:pt x="10692384" y="3048"/>
                </a:lnTo>
                <a:lnTo>
                  <a:pt x="10692384" y="800100"/>
                </a:lnTo>
                <a:lnTo>
                  <a:pt x="10689336" y="803148"/>
                </a:lnTo>
                <a:close/>
              </a:path>
              <a:path w="10692765" h="805180">
                <a:moveTo>
                  <a:pt x="10692384" y="3048"/>
                </a:moveTo>
                <a:lnTo>
                  <a:pt x="10689336" y="0"/>
                </a:lnTo>
                <a:lnTo>
                  <a:pt x="10692384" y="0"/>
                </a:lnTo>
                <a:lnTo>
                  <a:pt x="10692384" y="3048"/>
                </a:lnTo>
                <a:close/>
              </a:path>
              <a:path w="10692765" h="805180">
                <a:moveTo>
                  <a:pt x="10692384" y="804672"/>
                </a:moveTo>
                <a:lnTo>
                  <a:pt x="0" y="804672"/>
                </a:lnTo>
                <a:lnTo>
                  <a:pt x="0" y="800100"/>
                </a:lnTo>
                <a:lnTo>
                  <a:pt x="3048" y="803148"/>
                </a:lnTo>
                <a:lnTo>
                  <a:pt x="10692384" y="803148"/>
                </a:lnTo>
                <a:lnTo>
                  <a:pt x="10692384" y="804672"/>
                </a:lnTo>
                <a:close/>
              </a:path>
              <a:path w="10692765" h="805180">
                <a:moveTo>
                  <a:pt x="10689336" y="803148"/>
                </a:moveTo>
                <a:lnTo>
                  <a:pt x="3048" y="803148"/>
                </a:lnTo>
                <a:lnTo>
                  <a:pt x="3048" y="800100"/>
                </a:lnTo>
                <a:lnTo>
                  <a:pt x="10689336" y="800100"/>
                </a:lnTo>
                <a:lnTo>
                  <a:pt x="10689336" y="803148"/>
                </a:lnTo>
                <a:close/>
              </a:path>
              <a:path w="10692765" h="805180">
                <a:moveTo>
                  <a:pt x="10692384" y="803148"/>
                </a:moveTo>
                <a:lnTo>
                  <a:pt x="10689336" y="803148"/>
                </a:lnTo>
                <a:lnTo>
                  <a:pt x="10692384" y="800100"/>
                </a:lnTo>
                <a:lnTo>
                  <a:pt x="10692384" y="803148"/>
                </a:lnTo>
                <a:close/>
              </a:path>
            </a:pathLst>
          </a:custGeom>
          <a:solidFill>
            <a:srgbClr val="8064A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 txBox="1">
            <a:spLocks noGrp="1"/>
          </p:cNvSpPr>
          <p:nvPr>
            <p:ph type="title"/>
          </p:nvPr>
        </p:nvSpPr>
        <p:spPr>
          <a:xfrm>
            <a:off x="2959160" y="837768"/>
            <a:ext cx="4767580" cy="559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>
                <a:solidFill>
                  <a:srgbClr val="001F60"/>
                </a:solidFill>
              </a:rPr>
              <a:t>Використана</a:t>
            </a:r>
            <a:r>
              <a:rPr spc="-50" dirty="0">
                <a:solidFill>
                  <a:srgbClr val="001F60"/>
                </a:solidFill>
              </a:rPr>
              <a:t> </a:t>
            </a:r>
            <a:r>
              <a:rPr spc="-5" dirty="0">
                <a:solidFill>
                  <a:srgbClr val="001F60"/>
                </a:solidFill>
              </a:rPr>
              <a:t>література:</a:t>
            </a:r>
          </a:p>
        </p:txBody>
      </p:sp>
      <p:pic>
        <p:nvPicPr>
          <p:cNvPr id="49" name="Рисунок 4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693400" cy="571549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-11684" y="797262"/>
            <a:ext cx="10692384" cy="601370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r>
              <a:rPr lang="en-US" dirty="0"/>
              <a:t>https://www.youtube.com/channel/UCV662rEJvX8ekjWIxNO3DKA/featured</a:t>
            </a:r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2941319" y="1780032"/>
            <a:ext cx="4791710" cy="2182495"/>
          </a:xfrm>
          <a:custGeom>
            <a:avLst/>
            <a:gdLst/>
            <a:ahLst/>
            <a:cxnLst/>
            <a:rect l="l" t="t" r="r" b="b"/>
            <a:pathLst>
              <a:path w="4791709" h="2182495">
                <a:moveTo>
                  <a:pt x="0" y="0"/>
                </a:moveTo>
                <a:lnTo>
                  <a:pt x="4791456" y="0"/>
                </a:lnTo>
                <a:lnTo>
                  <a:pt x="4791456" y="2182368"/>
                </a:lnTo>
                <a:lnTo>
                  <a:pt x="0" y="2182368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935224" y="1773936"/>
            <a:ext cx="4803775" cy="2193290"/>
          </a:xfrm>
          <a:custGeom>
            <a:avLst/>
            <a:gdLst/>
            <a:ahLst/>
            <a:cxnLst/>
            <a:rect l="l" t="t" r="r" b="b"/>
            <a:pathLst>
              <a:path w="4803775" h="2193290">
                <a:moveTo>
                  <a:pt x="4803648" y="2193036"/>
                </a:moveTo>
                <a:lnTo>
                  <a:pt x="0" y="2193036"/>
                </a:lnTo>
                <a:lnTo>
                  <a:pt x="0" y="0"/>
                </a:lnTo>
                <a:lnTo>
                  <a:pt x="4803648" y="0"/>
                </a:lnTo>
                <a:lnTo>
                  <a:pt x="4803648" y="6096"/>
                </a:lnTo>
                <a:lnTo>
                  <a:pt x="10668" y="6096"/>
                </a:lnTo>
                <a:lnTo>
                  <a:pt x="6096" y="10668"/>
                </a:lnTo>
                <a:lnTo>
                  <a:pt x="10668" y="10668"/>
                </a:lnTo>
                <a:lnTo>
                  <a:pt x="10668" y="2182368"/>
                </a:lnTo>
                <a:lnTo>
                  <a:pt x="6096" y="2182368"/>
                </a:lnTo>
                <a:lnTo>
                  <a:pt x="10668" y="2188464"/>
                </a:lnTo>
                <a:lnTo>
                  <a:pt x="4803648" y="2188464"/>
                </a:lnTo>
                <a:lnTo>
                  <a:pt x="4803648" y="2193036"/>
                </a:lnTo>
                <a:close/>
              </a:path>
              <a:path w="4803775" h="2193290">
                <a:moveTo>
                  <a:pt x="10668" y="10668"/>
                </a:moveTo>
                <a:lnTo>
                  <a:pt x="6096" y="10668"/>
                </a:lnTo>
                <a:lnTo>
                  <a:pt x="10668" y="6096"/>
                </a:lnTo>
                <a:lnTo>
                  <a:pt x="10668" y="10668"/>
                </a:lnTo>
                <a:close/>
              </a:path>
              <a:path w="4803775" h="2193290">
                <a:moveTo>
                  <a:pt x="4792980" y="10668"/>
                </a:moveTo>
                <a:lnTo>
                  <a:pt x="10668" y="10668"/>
                </a:lnTo>
                <a:lnTo>
                  <a:pt x="10668" y="6096"/>
                </a:lnTo>
                <a:lnTo>
                  <a:pt x="4792980" y="6096"/>
                </a:lnTo>
                <a:lnTo>
                  <a:pt x="4792980" y="10668"/>
                </a:lnTo>
                <a:close/>
              </a:path>
              <a:path w="4803775" h="2193290">
                <a:moveTo>
                  <a:pt x="4792980" y="2188464"/>
                </a:moveTo>
                <a:lnTo>
                  <a:pt x="4792980" y="6096"/>
                </a:lnTo>
                <a:lnTo>
                  <a:pt x="4797552" y="10668"/>
                </a:lnTo>
                <a:lnTo>
                  <a:pt x="4803648" y="10668"/>
                </a:lnTo>
                <a:lnTo>
                  <a:pt x="4803648" y="2182368"/>
                </a:lnTo>
                <a:lnTo>
                  <a:pt x="4797552" y="2182368"/>
                </a:lnTo>
                <a:lnTo>
                  <a:pt x="4792980" y="2188464"/>
                </a:lnTo>
                <a:close/>
              </a:path>
              <a:path w="4803775" h="2193290">
                <a:moveTo>
                  <a:pt x="4803648" y="10668"/>
                </a:moveTo>
                <a:lnTo>
                  <a:pt x="4797552" y="10668"/>
                </a:lnTo>
                <a:lnTo>
                  <a:pt x="4792980" y="6096"/>
                </a:lnTo>
                <a:lnTo>
                  <a:pt x="4803648" y="6096"/>
                </a:lnTo>
                <a:lnTo>
                  <a:pt x="4803648" y="10668"/>
                </a:lnTo>
                <a:close/>
              </a:path>
              <a:path w="4803775" h="2193290">
                <a:moveTo>
                  <a:pt x="10668" y="2188464"/>
                </a:moveTo>
                <a:lnTo>
                  <a:pt x="6096" y="2182368"/>
                </a:lnTo>
                <a:lnTo>
                  <a:pt x="10668" y="2182368"/>
                </a:lnTo>
                <a:lnTo>
                  <a:pt x="10668" y="2188464"/>
                </a:lnTo>
                <a:close/>
              </a:path>
              <a:path w="4803775" h="2193290">
                <a:moveTo>
                  <a:pt x="4792980" y="2188464"/>
                </a:moveTo>
                <a:lnTo>
                  <a:pt x="10668" y="2188464"/>
                </a:lnTo>
                <a:lnTo>
                  <a:pt x="10668" y="2182368"/>
                </a:lnTo>
                <a:lnTo>
                  <a:pt x="4792980" y="2182368"/>
                </a:lnTo>
                <a:lnTo>
                  <a:pt x="4792980" y="2188464"/>
                </a:lnTo>
                <a:close/>
              </a:path>
              <a:path w="4803775" h="2193290">
                <a:moveTo>
                  <a:pt x="4803648" y="2188464"/>
                </a:moveTo>
                <a:lnTo>
                  <a:pt x="4792980" y="2188464"/>
                </a:lnTo>
                <a:lnTo>
                  <a:pt x="4797552" y="2182368"/>
                </a:lnTo>
                <a:lnTo>
                  <a:pt x="4803648" y="2182368"/>
                </a:lnTo>
                <a:lnTo>
                  <a:pt x="4803648" y="218846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3201618" y="2123804"/>
            <a:ext cx="4289147" cy="1085425"/>
          </a:xfrm>
          <a:prstGeom prst="rect">
            <a:avLst/>
          </a:prstGeom>
        </p:spPr>
        <p:txBody>
          <a:bodyPr vert="horz" wrap="square" lIns="0" tIns="46355" rIns="0" bIns="0" rtlCol="0">
            <a:spAutoFit/>
          </a:bodyPr>
          <a:lstStyle/>
          <a:p>
            <a:pPr marL="12700" marR="5080" algn="ctr">
              <a:lnSpc>
                <a:spcPct val="91300"/>
              </a:lnSpc>
              <a:spcBef>
                <a:spcPts val="365"/>
              </a:spcBef>
            </a:pPr>
            <a:r>
              <a:rPr sz="2400" spc="15" dirty="0" err="1" smtClean="0">
                <a:solidFill>
                  <a:srgbClr val="0070C0"/>
                </a:solidFill>
                <a:latin typeface="Arial Black"/>
                <a:cs typeface="Arial Black"/>
              </a:rPr>
              <a:t>Про</a:t>
            </a:r>
            <a:r>
              <a:rPr lang="uk-UA" sz="2400" spc="15" dirty="0" smtClean="0">
                <a:solidFill>
                  <a:srgbClr val="0070C0"/>
                </a:solidFill>
                <a:latin typeface="Arial Black"/>
                <a:cs typeface="Arial Black"/>
              </a:rPr>
              <a:t>є</a:t>
            </a:r>
            <a:r>
              <a:rPr sz="2400" spc="15" dirty="0" err="1" smtClean="0">
                <a:solidFill>
                  <a:srgbClr val="0070C0"/>
                </a:solidFill>
                <a:latin typeface="Arial Black"/>
                <a:cs typeface="Arial Black"/>
              </a:rPr>
              <a:t>ктно-освітній</a:t>
            </a:r>
            <a:r>
              <a:rPr sz="2400" spc="-55" dirty="0" smtClean="0">
                <a:solidFill>
                  <a:srgbClr val="0070C0"/>
                </a:solidFill>
                <a:latin typeface="Arial Black"/>
                <a:cs typeface="Arial Black"/>
              </a:rPr>
              <a:t> </a:t>
            </a:r>
            <a:r>
              <a:rPr sz="2400" spc="15" dirty="0" err="1">
                <a:solidFill>
                  <a:srgbClr val="0070C0"/>
                </a:solidFill>
                <a:latin typeface="Arial Black"/>
                <a:cs typeface="Arial Black"/>
              </a:rPr>
              <a:t>центр</a:t>
            </a:r>
            <a:r>
              <a:rPr sz="2400" spc="15" dirty="0">
                <a:solidFill>
                  <a:srgbClr val="0070C0"/>
                </a:solidFill>
                <a:latin typeface="Arial Black"/>
                <a:cs typeface="Arial Black"/>
              </a:rPr>
              <a:t> </a:t>
            </a:r>
            <a:r>
              <a:rPr sz="2400" spc="15" dirty="0" smtClean="0">
                <a:solidFill>
                  <a:srgbClr val="0070C0"/>
                </a:solidFill>
                <a:latin typeface="Arial Black"/>
                <a:cs typeface="Arial Black"/>
              </a:rPr>
              <a:t>“</a:t>
            </a:r>
            <a:r>
              <a:rPr sz="2400" spc="15" dirty="0">
                <a:solidFill>
                  <a:srgbClr val="0070C0"/>
                </a:solidFill>
                <a:latin typeface="Arial Black"/>
                <a:cs typeface="Arial Black"/>
              </a:rPr>
              <a:t>Агенти</a:t>
            </a:r>
            <a:r>
              <a:rPr sz="2400" spc="20" dirty="0">
                <a:solidFill>
                  <a:srgbClr val="0070C0"/>
                </a:solidFill>
                <a:latin typeface="Arial Black"/>
                <a:cs typeface="Arial Black"/>
              </a:rPr>
              <a:t> </a:t>
            </a:r>
            <a:r>
              <a:rPr sz="2400" spc="10" dirty="0" err="1">
                <a:solidFill>
                  <a:srgbClr val="0070C0"/>
                </a:solidFill>
                <a:latin typeface="Arial Black"/>
                <a:cs typeface="Arial Black"/>
              </a:rPr>
              <a:t>змін</a:t>
            </a:r>
            <a:r>
              <a:rPr sz="2400" spc="10" dirty="0" smtClean="0">
                <a:solidFill>
                  <a:srgbClr val="0070C0"/>
                </a:solidFill>
                <a:latin typeface="Arial Black"/>
                <a:cs typeface="Arial Black"/>
              </a:rPr>
              <a:t>”</a:t>
            </a:r>
            <a:r>
              <a:rPr lang="uk-UA" sz="2400" spc="10" dirty="0" smtClean="0">
                <a:solidFill>
                  <a:srgbClr val="0070C0"/>
                </a:solidFill>
                <a:latin typeface="Arial Black"/>
                <a:cs typeface="Arial Black"/>
              </a:rPr>
              <a:t> ПНУ</a:t>
            </a:r>
          </a:p>
          <a:p>
            <a:pPr marL="12700" marR="5080" algn="ctr">
              <a:lnSpc>
                <a:spcPct val="91300"/>
              </a:lnSpc>
              <a:spcBef>
                <a:spcPts val="365"/>
              </a:spcBef>
            </a:pPr>
            <a:endParaRPr sz="2250" dirty="0">
              <a:latin typeface="Arial Black"/>
              <a:cs typeface="Arial Black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536448" y="1757172"/>
            <a:ext cx="2222500" cy="2212975"/>
          </a:xfrm>
          <a:custGeom>
            <a:avLst/>
            <a:gdLst/>
            <a:ahLst/>
            <a:cxnLst/>
            <a:rect l="l" t="t" r="r" b="b"/>
            <a:pathLst>
              <a:path w="2222500" h="2212975">
                <a:moveTo>
                  <a:pt x="2220468" y="2212848"/>
                </a:moveTo>
                <a:lnTo>
                  <a:pt x="1524" y="2212848"/>
                </a:lnTo>
                <a:lnTo>
                  <a:pt x="0" y="2211323"/>
                </a:lnTo>
                <a:lnTo>
                  <a:pt x="0" y="3048"/>
                </a:lnTo>
                <a:lnTo>
                  <a:pt x="1524" y="0"/>
                </a:lnTo>
                <a:lnTo>
                  <a:pt x="2220468" y="0"/>
                </a:lnTo>
                <a:lnTo>
                  <a:pt x="2221992" y="3048"/>
                </a:lnTo>
                <a:lnTo>
                  <a:pt x="2221992" y="4572"/>
                </a:lnTo>
                <a:lnTo>
                  <a:pt x="7620" y="4572"/>
                </a:lnTo>
                <a:lnTo>
                  <a:pt x="4572" y="9144"/>
                </a:lnTo>
                <a:lnTo>
                  <a:pt x="7620" y="9144"/>
                </a:lnTo>
                <a:lnTo>
                  <a:pt x="7620" y="2205227"/>
                </a:lnTo>
                <a:lnTo>
                  <a:pt x="4572" y="2205227"/>
                </a:lnTo>
                <a:lnTo>
                  <a:pt x="7620" y="2208276"/>
                </a:lnTo>
                <a:lnTo>
                  <a:pt x="2221992" y="2208276"/>
                </a:lnTo>
                <a:lnTo>
                  <a:pt x="2221992" y="2211323"/>
                </a:lnTo>
                <a:lnTo>
                  <a:pt x="2220468" y="2212848"/>
                </a:lnTo>
                <a:close/>
              </a:path>
              <a:path w="2222500" h="2212975">
                <a:moveTo>
                  <a:pt x="7620" y="9144"/>
                </a:moveTo>
                <a:lnTo>
                  <a:pt x="4572" y="9144"/>
                </a:lnTo>
                <a:lnTo>
                  <a:pt x="7620" y="4572"/>
                </a:lnTo>
                <a:lnTo>
                  <a:pt x="7620" y="9144"/>
                </a:lnTo>
                <a:close/>
              </a:path>
              <a:path w="2222500" h="2212975">
                <a:moveTo>
                  <a:pt x="2212848" y="9144"/>
                </a:moveTo>
                <a:lnTo>
                  <a:pt x="7620" y="9144"/>
                </a:lnTo>
                <a:lnTo>
                  <a:pt x="7620" y="4572"/>
                </a:lnTo>
                <a:lnTo>
                  <a:pt x="2212848" y="4572"/>
                </a:lnTo>
                <a:lnTo>
                  <a:pt x="2212848" y="9144"/>
                </a:lnTo>
                <a:close/>
              </a:path>
              <a:path w="2222500" h="2212975">
                <a:moveTo>
                  <a:pt x="2212848" y="2208276"/>
                </a:moveTo>
                <a:lnTo>
                  <a:pt x="2212848" y="4572"/>
                </a:lnTo>
                <a:lnTo>
                  <a:pt x="2217420" y="9144"/>
                </a:lnTo>
                <a:lnTo>
                  <a:pt x="2221992" y="9144"/>
                </a:lnTo>
                <a:lnTo>
                  <a:pt x="2221992" y="2205227"/>
                </a:lnTo>
                <a:lnTo>
                  <a:pt x="2217420" y="2205227"/>
                </a:lnTo>
                <a:lnTo>
                  <a:pt x="2212848" y="2208276"/>
                </a:lnTo>
                <a:close/>
              </a:path>
              <a:path w="2222500" h="2212975">
                <a:moveTo>
                  <a:pt x="2221992" y="9144"/>
                </a:moveTo>
                <a:lnTo>
                  <a:pt x="2217420" y="9144"/>
                </a:lnTo>
                <a:lnTo>
                  <a:pt x="2212848" y="4572"/>
                </a:lnTo>
                <a:lnTo>
                  <a:pt x="2221992" y="4572"/>
                </a:lnTo>
                <a:lnTo>
                  <a:pt x="2221992" y="9144"/>
                </a:lnTo>
                <a:close/>
              </a:path>
              <a:path w="2222500" h="2212975">
                <a:moveTo>
                  <a:pt x="7620" y="2208276"/>
                </a:moveTo>
                <a:lnTo>
                  <a:pt x="4572" y="2205227"/>
                </a:lnTo>
                <a:lnTo>
                  <a:pt x="7620" y="2205227"/>
                </a:lnTo>
                <a:lnTo>
                  <a:pt x="7620" y="2208276"/>
                </a:lnTo>
                <a:close/>
              </a:path>
              <a:path w="2222500" h="2212975">
                <a:moveTo>
                  <a:pt x="2212848" y="2208276"/>
                </a:moveTo>
                <a:lnTo>
                  <a:pt x="7620" y="2208276"/>
                </a:lnTo>
                <a:lnTo>
                  <a:pt x="7620" y="2205227"/>
                </a:lnTo>
                <a:lnTo>
                  <a:pt x="2212848" y="2205227"/>
                </a:lnTo>
                <a:lnTo>
                  <a:pt x="2212848" y="2208276"/>
                </a:lnTo>
                <a:close/>
              </a:path>
              <a:path w="2222500" h="2212975">
                <a:moveTo>
                  <a:pt x="2221992" y="2208276"/>
                </a:moveTo>
                <a:lnTo>
                  <a:pt x="2212848" y="2208276"/>
                </a:lnTo>
                <a:lnTo>
                  <a:pt x="2217420" y="2205227"/>
                </a:lnTo>
                <a:lnTo>
                  <a:pt x="2221992" y="2205227"/>
                </a:lnTo>
                <a:lnTo>
                  <a:pt x="2221992" y="2208276"/>
                </a:lnTo>
                <a:close/>
              </a:path>
            </a:pathLst>
          </a:custGeom>
          <a:solidFill>
            <a:srgbClr val="4F80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7914132" y="1735836"/>
            <a:ext cx="2232660" cy="2234565"/>
          </a:xfrm>
          <a:custGeom>
            <a:avLst/>
            <a:gdLst/>
            <a:ahLst/>
            <a:cxnLst/>
            <a:rect l="l" t="t" r="r" b="b"/>
            <a:pathLst>
              <a:path w="2232659" h="2234565">
                <a:moveTo>
                  <a:pt x="2231136" y="2234184"/>
                </a:moveTo>
                <a:lnTo>
                  <a:pt x="1524" y="2234184"/>
                </a:lnTo>
                <a:lnTo>
                  <a:pt x="0" y="2232660"/>
                </a:lnTo>
                <a:lnTo>
                  <a:pt x="0" y="3048"/>
                </a:lnTo>
                <a:lnTo>
                  <a:pt x="1524" y="0"/>
                </a:lnTo>
                <a:lnTo>
                  <a:pt x="2231136" y="0"/>
                </a:lnTo>
                <a:lnTo>
                  <a:pt x="2232660" y="3048"/>
                </a:lnTo>
                <a:lnTo>
                  <a:pt x="2232660" y="4572"/>
                </a:lnTo>
                <a:lnTo>
                  <a:pt x="7620" y="4572"/>
                </a:lnTo>
                <a:lnTo>
                  <a:pt x="3048" y="9144"/>
                </a:lnTo>
                <a:lnTo>
                  <a:pt x="7620" y="9144"/>
                </a:lnTo>
                <a:lnTo>
                  <a:pt x="7620" y="2226564"/>
                </a:lnTo>
                <a:lnTo>
                  <a:pt x="3048" y="2226564"/>
                </a:lnTo>
                <a:lnTo>
                  <a:pt x="7620" y="2229612"/>
                </a:lnTo>
                <a:lnTo>
                  <a:pt x="2232660" y="2229612"/>
                </a:lnTo>
                <a:lnTo>
                  <a:pt x="2232660" y="2232660"/>
                </a:lnTo>
                <a:lnTo>
                  <a:pt x="2231136" y="2234184"/>
                </a:lnTo>
                <a:close/>
              </a:path>
              <a:path w="2232659" h="2234565">
                <a:moveTo>
                  <a:pt x="7620" y="9144"/>
                </a:moveTo>
                <a:lnTo>
                  <a:pt x="3048" y="9144"/>
                </a:lnTo>
                <a:lnTo>
                  <a:pt x="7620" y="4572"/>
                </a:lnTo>
                <a:lnTo>
                  <a:pt x="7620" y="9144"/>
                </a:lnTo>
                <a:close/>
              </a:path>
              <a:path w="2232659" h="2234565">
                <a:moveTo>
                  <a:pt x="2225040" y="9144"/>
                </a:moveTo>
                <a:lnTo>
                  <a:pt x="7620" y="9144"/>
                </a:lnTo>
                <a:lnTo>
                  <a:pt x="7620" y="4572"/>
                </a:lnTo>
                <a:lnTo>
                  <a:pt x="2225040" y="4572"/>
                </a:lnTo>
                <a:lnTo>
                  <a:pt x="2225040" y="9144"/>
                </a:lnTo>
                <a:close/>
              </a:path>
              <a:path w="2232659" h="2234565">
                <a:moveTo>
                  <a:pt x="2225040" y="2229612"/>
                </a:moveTo>
                <a:lnTo>
                  <a:pt x="2225040" y="4572"/>
                </a:lnTo>
                <a:lnTo>
                  <a:pt x="2229612" y="9144"/>
                </a:lnTo>
                <a:lnTo>
                  <a:pt x="2232660" y="9144"/>
                </a:lnTo>
                <a:lnTo>
                  <a:pt x="2232660" y="2226564"/>
                </a:lnTo>
                <a:lnTo>
                  <a:pt x="2229612" y="2226564"/>
                </a:lnTo>
                <a:lnTo>
                  <a:pt x="2225040" y="2229612"/>
                </a:lnTo>
                <a:close/>
              </a:path>
              <a:path w="2232659" h="2234565">
                <a:moveTo>
                  <a:pt x="2232660" y="9144"/>
                </a:moveTo>
                <a:lnTo>
                  <a:pt x="2229612" y="9144"/>
                </a:lnTo>
                <a:lnTo>
                  <a:pt x="2225040" y="4572"/>
                </a:lnTo>
                <a:lnTo>
                  <a:pt x="2232660" y="4572"/>
                </a:lnTo>
                <a:lnTo>
                  <a:pt x="2232660" y="9144"/>
                </a:lnTo>
                <a:close/>
              </a:path>
              <a:path w="2232659" h="2234565">
                <a:moveTo>
                  <a:pt x="7620" y="2229612"/>
                </a:moveTo>
                <a:lnTo>
                  <a:pt x="3048" y="2226564"/>
                </a:lnTo>
                <a:lnTo>
                  <a:pt x="7620" y="2226564"/>
                </a:lnTo>
                <a:lnTo>
                  <a:pt x="7620" y="2229612"/>
                </a:lnTo>
                <a:close/>
              </a:path>
              <a:path w="2232659" h="2234565">
                <a:moveTo>
                  <a:pt x="2225040" y="2229612"/>
                </a:moveTo>
                <a:lnTo>
                  <a:pt x="7620" y="2229612"/>
                </a:lnTo>
                <a:lnTo>
                  <a:pt x="7620" y="2226564"/>
                </a:lnTo>
                <a:lnTo>
                  <a:pt x="2225040" y="2226564"/>
                </a:lnTo>
                <a:lnTo>
                  <a:pt x="2225040" y="2229612"/>
                </a:lnTo>
                <a:close/>
              </a:path>
              <a:path w="2232659" h="2234565">
                <a:moveTo>
                  <a:pt x="2232660" y="2229612"/>
                </a:moveTo>
                <a:lnTo>
                  <a:pt x="2225040" y="2229612"/>
                </a:lnTo>
                <a:lnTo>
                  <a:pt x="2229612" y="2226564"/>
                </a:lnTo>
                <a:lnTo>
                  <a:pt x="2232660" y="2226564"/>
                </a:lnTo>
                <a:lnTo>
                  <a:pt x="2232660" y="2229612"/>
                </a:lnTo>
                <a:close/>
              </a:path>
            </a:pathLst>
          </a:custGeom>
          <a:solidFill>
            <a:srgbClr val="4F80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207180" y="4132055"/>
            <a:ext cx="2895600" cy="17440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340995" algn="ctr">
              <a:lnSpc>
                <a:spcPct val="100000"/>
              </a:lnSpc>
              <a:spcBef>
                <a:spcPts val="100"/>
              </a:spcBef>
            </a:pPr>
            <a:r>
              <a:rPr lang="uk-UA" sz="1750" dirty="0" smtClean="0">
                <a:solidFill>
                  <a:srgbClr val="0070C0"/>
                </a:solidFill>
                <a:latin typeface="Arial Black"/>
                <a:cs typeface="Arial Black"/>
              </a:rPr>
              <a:t>   </a:t>
            </a:r>
            <a:r>
              <a:rPr sz="1750" dirty="0" err="1" smtClean="0">
                <a:solidFill>
                  <a:srgbClr val="0070C0"/>
                </a:solidFill>
                <a:latin typeface="Arial Black"/>
                <a:cs typeface="Arial Black"/>
              </a:rPr>
              <a:t>К</a:t>
            </a:r>
            <a:r>
              <a:rPr sz="1750" spc="-5" dirty="0" err="1" smtClean="0">
                <a:solidFill>
                  <a:srgbClr val="0070C0"/>
                </a:solidFill>
                <a:latin typeface="Arial Black"/>
                <a:cs typeface="Arial Black"/>
              </a:rPr>
              <a:t>у</a:t>
            </a:r>
            <a:r>
              <a:rPr sz="1750" spc="5" dirty="0" err="1" smtClean="0">
                <a:solidFill>
                  <a:srgbClr val="0070C0"/>
                </a:solidFill>
                <a:latin typeface="Arial Black"/>
                <a:cs typeface="Arial Black"/>
              </a:rPr>
              <a:t>ле</a:t>
            </a:r>
            <a:r>
              <a:rPr sz="1750" dirty="0" err="1" smtClean="0">
                <a:solidFill>
                  <a:srgbClr val="0070C0"/>
                </a:solidFill>
                <a:latin typeface="Arial Black"/>
                <a:cs typeface="Arial Black"/>
              </a:rPr>
              <a:t>ш</a:t>
            </a:r>
            <a:r>
              <a:rPr sz="1750" spc="-15" dirty="0" err="1" smtClean="0">
                <a:solidFill>
                  <a:srgbClr val="0070C0"/>
                </a:solidFill>
                <a:latin typeface="Arial Black"/>
                <a:cs typeface="Arial Black"/>
              </a:rPr>
              <a:t>а</a:t>
            </a:r>
            <a:r>
              <a:rPr sz="1750" spc="10" dirty="0" err="1" smtClean="0">
                <a:solidFill>
                  <a:srgbClr val="0070C0"/>
                </a:solidFill>
                <a:latin typeface="Arial Black"/>
                <a:cs typeface="Arial Black"/>
              </a:rPr>
              <a:t>-</a:t>
            </a:r>
            <a:r>
              <a:rPr sz="1750" spc="-10" dirty="0" err="1" smtClean="0">
                <a:solidFill>
                  <a:srgbClr val="0070C0"/>
                </a:solidFill>
                <a:latin typeface="Arial Black"/>
                <a:cs typeface="Arial Black"/>
              </a:rPr>
              <a:t>Лю</a:t>
            </a:r>
            <a:r>
              <a:rPr sz="1750" spc="5" dirty="0" err="1" smtClean="0">
                <a:solidFill>
                  <a:srgbClr val="0070C0"/>
                </a:solidFill>
                <a:latin typeface="Arial Black"/>
                <a:cs typeface="Arial Black"/>
              </a:rPr>
              <a:t>б</a:t>
            </a:r>
            <a:r>
              <a:rPr sz="1750" spc="-10" dirty="0" err="1" smtClean="0">
                <a:solidFill>
                  <a:srgbClr val="0070C0"/>
                </a:solidFill>
                <a:latin typeface="Arial Black"/>
                <a:cs typeface="Arial Black"/>
              </a:rPr>
              <a:t>ін</a:t>
            </a:r>
            <a:r>
              <a:rPr sz="1750" spc="5" dirty="0" err="1" smtClean="0">
                <a:solidFill>
                  <a:srgbClr val="0070C0"/>
                </a:solidFill>
                <a:latin typeface="Arial Black"/>
                <a:cs typeface="Arial Black"/>
              </a:rPr>
              <a:t>е</a:t>
            </a:r>
            <a:r>
              <a:rPr sz="1750" dirty="0" err="1" smtClean="0">
                <a:solidFill>
                  <a:srgbClr val="0070C0"/>
                </a:solidFill>
                <a:latin typeface="Arial Black"/>
                <a:cs typeface="Arial Black"/>
              </a:rPr>
              <a:t>ць</a:t>
            </a:r>
            <a:endParaRPr lang="uk-UA" sz="1750" dirty="0" smtClean="0">
              <a:solidFill>
                <a:srgbClr val="0070C0"/>
              </a:solidFill>
              <a:latin typeface="Arial Black"/>
              <a:cs typeface="Arial Black"/>
            </a:endParaRPr>
          </a:p>
          <a:p>
            <a:pPr marL="12700" marR="340995" algn="ctr">
              <a:lnSpc>
                <a:spcPct val="100000"/>
              </a:lnSpc>
              <a:spcBef>
                <a:spcPts val="100"/>
              </a:spcBef>
            </a:pPr>
            <a:r>
              <a:rPr sz="1750" dirty="0" smtClean="0">
                <a:solidFill>
                  <a:srgbClr val="0070C0"/>
                </a:solidFill>
                <a:latin typeface="Arial Black"/>
                <a:cs typeface="Arial Black"/>
              </a:rPr>
              <a:t>  </a:t>
            </a:r>
            <a:r>
              <a:rPr lang="uk-UA" sz="1750" dirty="0" smtClean="0">
                <a:solidFill>
                  <a:srgbClr val="0070C0"/>
                </a:solidFill>
                <a:latin typeface="Arial Black"/>
                <a:cs typeface="Arial Black"/>
              </a:rPr>
              <a:t>  </a:t>
            </a:r>
            <a:r>
              <a:rPr sz="1750" spc="-5" dirty="0" err="1" smtClean="0">
                <a:solidFill>
                  <a:srgbClr val="0070C0"/>
                </a:solidFill>
                <a:latin typeface="Arial Black"/>
                <a:cs typeface="Arial Black"/>
              </a:rPr>
              <a:t>Мирослава</a:t>
            </a:r>
            <a:endParaRPr sz="1750" dirty="0">
              <a:solidFill>
                <a:srgbClr val="0070C0"/>
              </a:solidFill>
              <a:latin typeface="Arial Black"/>
              <a:cs typeface="Arial Black"/>
            </a:endParaRPr>
          </a:p>
          <a:p>
            <a:pPr marL="12700" marR="5080" algn="ctr">
              <a:lnSpc>
                <a:spcPct val="100200"/>
              </a:lnSpc>
              <a:spcBef>
                <a:spcPts val="885"/>
              </a:spcBef>
            </a:pPr>
            <a:r>
              <a:rPr lang="uk-UA" sz="1750" spc="-5" dirty="0">
                <a:solidFill>
                  <a:srgbClr val="953634"/>
                </a:solidFill>
                <a:latin typeface="Arial Black"/>
                <a:cs typeface="Arial Black"/>
              </a:rPr>
              <a:t>к</a:t>
            </a:r>
            <a:r>
              <a:rPr sz="1750" spc="-5" dirty="0" err="1" smtClean="0">
                <a:solidFill>
                  <a:srgbClr val="953634"/>
                </a:solidFill>
                <a:latin typeface="Arial Black"/>
                <a:cs typeface="Arial Black"/>
              </a:rPr>
              <a:t>андидат</a:t>
            </a:r>
            <a:r>
              <a:rPr lang="uk-UA" sz="1750" spc="-5" dirty="0" err="1" smtClean="0">
                <a:solidFill>
                  <a:srgbClr val="953634"/>
                </a:solidFill>
                <a:latin typeface="Arial Black"/>
                <a:cs typeface="Arial Black"/>
              </a:rPr>
              <a:t>ка</a:t>
            </a:r>
            <a:r>
              <a:rPr lang="uk-UA" sz="1750" spc="-5" dirty="0" smtClean="0">
                <a:solidFill>
                  <a:srgbClr val="953634"/>
                </a:solidFill>
                <a:latin typeface="Arial Black"/>
                <a:cs typeface="Arial Black"/>
              </a:rPr>
              <a:t> </a:t>
            </a:r>
            <a:r>
              <a:rPr sz="1750" spc="-5" dirty="0" err="1" smtClean="0">
                <a:solidFill>
                  <a:srgbClr val="953634"/>
                </a:solidFill>
                <a:latin typeface="Arial Black"/>
                <a:cs typeface="Arial Black"/>
              </a:rPr>
              <a:t>психологічних</a:t>
            </a:r>
            <a:r>
              <a:rPr sz="1750" spc="-5" dirty="0" smtClean="0">
                <a:solidFill>
                  <a:srgbClr val="953634"/>
                </a:solidFill>
                <a:latin typeface="Arial Black"/>
                <a:cs typeface="Arial Black"/>
              </a:rPr>
              <a:t> </a:t>
            </a:r>
            <a:r>
              <a:rPr sz="1750" spc="-5" dirty="0">
                <a:solidFill>
                  <a:srgbClr val="953634"/>
                </a:solidFill>
                <a:latin typeface="Arial Black"/>
                <a:cs typeface="Arial Black"/>
              </a:rPr>
              <a:t>наук,  </a:t>
            </a:r>
            <a:r>
              <a:rPr sz="1750" spc="-5" dirty="0" err="1" smtClean="0">
                <a:solidFill>
                  <a:srgbClr val="953634"/>
                </a:solidFill>
                <a:latin typeface="Arial Black"/>
                <a:cs typeface="Arial Black"/>
              </a:rPr>
              <a:t>доцент</a:t>
            </a:r>
            <a:r>
              <a:rPr lang="uk-UA" sz="1750" spc="-5" dirty="0" err="1" smtClean="0">
                <a:solidFill>
                  <a:srgbClr val="953634"/>
                </a:solidFill>
                <a:latin typeface="Arial Black"/>
                <a:cs typeface="Arial Black"/>
              </a:rPr>
              <a:t>ка</a:t>
            </a:r>
            <a:r>
              <a:rPr sz="1750" spc="-5" dirty="0" smtClean="0">
                <a:solidFill>
                  <a:srgbClr val="953634"/>
                </a:solidFill>
                <a:latin typeface="Arial Black"/>
                <a:cs typeface="Arial Black"/>
              </a:rPr>
              <a:t>, </a:t>
            </a:r>
            <a:r>
              <a:rPr sz="1750" spc="-5" dirty="0" err="1" smtClean="0">
                <a:solidFill>
                  <a:srgbClr val="953634"/>
                </a:solidFill>
                <a:latin typeface="Arial Black"/>
                <a:cs typeface="Arial Black"/>
              </a:rPr>
              <a:t>фахів</a:t>
            </a:r>
            <a:r>
              <a:rPr lang="uk-UA" sz="1750" spc="-5" dirty="0" err="1" smtClean="0">
                <a:solidFill>
                  <a:srgbClr val="953634"/>
                </a:solidFill>
                <a:latin typeface="Arial Black"/>
                <a:cs typeface="Arial Black"/>
              </a:rPr>
              <a:t>чиня</a:t>
            </a:r>
            <a:r>
              <a:rPr sz="1750" spc="-5" dirty="0" smtClean="0">
                <a:solidFill>
                  <a:srgbClr val="953634"/>
                </a:solidFill>
                <a:latin typeface="Arial Black"/>
                <a:cs typeface="Arial Black"/>
              </a:rPr>
              <a:t>  </a:t>
            </a:r>
            <a:r>
              <a:rPr lang="uk-UA" sz="1750" spc="-5" dirty="0" err="1" smtClean="0">
                <a:solidFill>
                  <a:srgbClr val="953634"/>
                </a:solidFill>
                <a:latin typeface="Arial Black"/>
                <a:cs typeface="Arial Black"/>
              </a:rPr>
              <a:t>проєкту</a:t>
            </a:r>
            <a:endParaRPr sz="1750" dirty="0">
              <a:latin typeface="Arial Black"/>
              <a:cs typeface="Arial Black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8012239" y="4138081"/>
            <a:ext cx="2036445" cy="2927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50" spc="-5" dirty="0">
                <a:solidFill>
                  <a:srgbClr val="0070C0"/>
                </a:solidFill>
                <a:latin typeface="Arial Black"/>
                <a:cs typeface="Arial Black"/>
              </a:rPr>
              <a:t>Мигович</a:t>
            </a:r>
            <a:r>
              <a:rPr sz="1750" spc="-50" dirty="0">
                <a:solidFill>
                  <a:srgbClr val="0070C0"/>
                </a:solidFill>
                <a:latin typeface="Arial Black"/>
                <a:cs typeface="Arial Black"/>
              </a:rPr>
              <a:t> </a:t>
            </a:r>
            <a:r>
              <a:rPr sz="1750" spc="-5" dirty="0">
                <a:solidFill>
                  <a:srgbClr val="0070C0"/>
                </a:solidFill>
                <a:latin typeface="Arial Black"/>
                <a:cs typeface="Arial Black"/>
              </a:rPr>
              <a:t>Тетяна</a:t>
            </a:r>
            <a:endParaRPr sz="1750" dirty="0">
              <a:solidFill>
                <a:srgbClr val="0070C0"/>
              </a:solidFill>
              <a:latin typeface="Arial Black"/>
              <a:cs typeface="Arial Black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7937605" y="4506086"/>
            <a:ext cx="2255520" cy="13587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ctr">
              <a:lnSpc>
                <a:spcPct val="100200"/>
              </a:lnSpc>
              <a:spcBef>
                <a:spcPts val="95"/>
              </a:spcBef>
            </a:pPr>
            <a:r>
              <a:rPr sz="1750" dirty="0" err="1" smtClean="0">
                <a:solidFill>
                  <a:srgbClr val="953634"/>
                </a:solidFill>
                <a:latin typeface="Arial Black"/>
                <a:cs typeface="Arial Black"/>
              </a:rPr>
              <a:t>кандидат</a:t>
            </a:r>
            <a:r>
              <a:rPr lang="uk-UA" sz="1750" dirty="0" err="1" smtClean="0">
                <a:solidFill>
                  <a:srgbClr val="953634"/>
                </a:solidFill>
                <a:latin typeface="Arial Black"/>
                <a:cs typeface="Arial Black"/>
              </a:rPr>
              <a:t>ка</a:t>
            </a:r>
            <a:r>
              <a:rPr sz="1750" dirty="0" smtClean="0">
                <a:solidFill>
                  <a:srgbClr val="953634"/>
                </a:solidFill>
                <a:latin typeface="Arial Black"/>
                <a:cs typeface="Arial Black"/>
              </a:rPr>
              <a:t>  </a:t>
            </a:r>
            <a:r>
              <a:rPr sz="1750" spc="-5" dirty="0">
                <a:solidFill>
                  <a:srgbClr val="953634"/>
                </a:solidFill>
                <a:latin typeface="Arial Black"/>
                <a:cs typeface="Arial Black"/>
              </a:rPr>
              <a:t>економічних  наук, </a:t>
            </a:r>
            <a:r>
              <a:rPr sz="1750" spc="-5" dirty="0" err="1" smtClean="0">
                <a:solidFill>
                  <a:srgbClr val="953634"/>
                </a:solidFill>
                <a:latin typeface="Arial Black"/>
                <a:cs typeface="Arial Black"/>
              </a:rPr>
              <a:t>доцент</a:t>
            </a:r>
            <a:r>
              <a:rPr lang="uk-UA" sz="1750" spc="-5" dirty="0" err="1" smtClean="0">
                <a:solidFill>
                  <a:srgbClr val="953634"/>
                </a:solidFill>
                <a:latin typeface="Arial Black"/>
                <a:cs typeface="Arial Black"/>
              </a:rPr>
              <a:t>ка</a:t>
            </a:r>
            <a:r>
              <a:rPr sz="1750" spc="-5" dirty="0" smtClean="0">
                <a:solidFill>
                  <a:srgbClr val="953634"/>
                </a:solidFill>
                <a:latin typeface="Arial Black"/>
                <a:cs typeface="Arial Black"/>
              </a:rPr>
              <a:t>,  </a:t>
            </a:r>
            <a:r>
              <a:rPr sz="1750" spc="-5" dirty="0" err="1" smtClean="0">
                <a:solidFill>
                  <a:srgbClr val="953634"/>
                </a:solidFill>
                <a:latin typeface="Arial Black"/>
                <a:cs typeface="Arial Black"/>
              </a:rPr>
              <a:t>фахів</a:t>
            </a:r>
            <a:r>
              <a:rPr lang="uk-UA" sz="1750" spc="-5" dirty="0" err="1" smtClean="0">
                <a:solidFill>
                  <a:srgbClr val="953634"/>
                </a:solidFill>
                <a:latin typeface="Arial Black"/>
                <a:cs typeface="Arial Black"/>
              </a:rPr>
              <a:t>чиня</a:t>
            </a:r>
            <a:r>
              <a:rPr sz="1750" spc="-55" dirty="0" smtClean="0">
                <a:solidFill>
                  <a:srgbClr val="953634"/>
                </a:solidFill>
                <a:latin typeface="Arial Black"/>
                <a:cs typeface="Arial Black"/>
              </a:rPr>
              <a:t> </a:t>
            </a:r>
            <a:r>
              <a:rPr lang="uk-UA" sz="1750" spc="-5" dirty="0" err="1" smtClean="0">
                <a:solidFill>
                  <a:srgbClr val="953634"/>
                </a:solidFill>
                <a:latin typeface="Arial Black"/>
                <a:cs typeface="Arial Black"/>
              </a:rPr>
              <a:t>проєкту</a:t>
            </a:r>
            <a:endParaRPr sz="1750" dirty="0">
              <a:latin typeface="Arial Black"/>
              <a:cs typeface="Arial Black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0" y="772668"/>
            <a:ext cx="10692765" cy="727075"/>
          </a:xfrm>
          <a:custGeom>
            <a:avLst/>
            <a:gdLst/>
            <a:ahLst/>
            <a:cxnLst/>
            <a:rect l="l" t="t" r="r" b="b"/>
            <a:pathLst>
              <a:path w="10692765" h="727075">
                <a:moveTo>
                  <a:pt x="0" y="0"/>
                </a:moveTo>
                <a:lnTo>
                  <a:pt x="10692384" y="0"/>
                </a:lnTo>
                <a:lnTo>
                  <a:pt x="10692384" y="726948"/>
                </a:lnTo>
                <a:lnTo>
                  <a:pt x="0" y="726948"/>
                </a:lnTo>
                <a:lnTo>
                  <a:pt x="0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pPr algn="ctr"/>
            <a:r>
              <a:rPr lang="uk-UA" sz="4000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ДЯКУЄМО ЗА УВАГУ!</a:t>
            </a:r>
            <a:endParaRPr sz="4000" b="1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0" y="772667"/>
            <a:ext cx="10692765" cy="728980"/>
          </a:xfrm>
          <a:custGeom>
            <a:avLst/>
            <a:gdLst/>
            <a:ahLst/>
            <a:cxnLst/>
            <a:rect l="l" t="t" r="r" b="b"/>
            <a:pathLst>
              <a:path w="10692765" h="728980">
                <a:moveTo>
                  <a:pt x="3048" y="726948"/>
                </a:moveTo>
                <a:lnTo>
                  <a:pt x="0" y="723900"/>
                </a:lnTo>
                <a:lnTo>
                  <a:pt x="0" y="0"/>
                </a:lnTo>
                <a:lnTo>
                  <a:pt x="10692384" y="0"/>
                </a:lnTo>
                <a:lnTo>
                  <a:pt x="3048" y="0"/>
                </a:lnTo>
                <a:lnTo>
                  <a:pt x="0" y="3048"/>
                </a:lnTo>
                <a:lnTo>
                  <a:pt x="3048" y="3048"/>
                </a:lnTo>
                <a:lnTo>
                  <a:pt x="3048" y="726948"/>
                </a:lnTo>
                <a:close/>
              </a:path>
              <a:path w="10692765" h="728980">
                <a:moveTo>
                  <a:pt x="3048" y="3048"/>
                </a:moveTo>
                <a:lnTo>
                  <a:pt x="0" y="3048"/>
                </a:lnTo>
                <a:lnTo>
                  <a:pt x="3048" y="0"/>
                </a:lnTo>
                <a:lnTo>
                  <a:pt x="3048" y="3048"/>
                </a:lnTo>
                <a:close/>
              </a:path>
              <a:path w="10692765" h="728980">
                <a:moveTo>
                  <a:pt x="10689336" y="3048"/>
                </a:moveTo>
                <a:lnTo>
                  <a:pt x="3048" y="3048"/>
                </a:lnTo>
                <a:lnTo>
                  <a:pt x="3048" y="0"/>
                </a:lnTo>
                <a:lnTo>
                  <a:pt x="10689336" y="0"/>
                </a:lnTo>
                <a:lnTo>
                  <a:pt x="10689336" y="3048"/>
                </a:lnTo>
                <a:close/>
              </a:path>
              <a:path w="10692765" h="728980">
                <a:moveTo>
                  <a:pt x="10689336" y="726948"/>
                </a:moveTo>
                <a:lnTo>
                  <a:pt x="10689336" y="0"/>
                </a:lnTo>
                <a:lnTo>
                  <a:pt x="10692384" y="3048"/>
                </a:lnTo>
                <a:lnTo>
                  <a:pt x="10692384" y="723900"/>
                </a:lnTo>
                <a:lnTo>
                  <a:pt x="10689336" y="726948"/>
                </a:lnTo>
                <a:close/>
              </a:path>
              <a:path w="10692765" h="728980">
                <a:moveTo>
                  <a:pt x="10692384" y="3048"/>
                </a:moveTo>
                <a:lnTo>
                  <a:pt x="10689336" y="0"/>
                </a:lnTo>
                <a:lnTo>
                  <a:pt x="10692384" y="0"/>
                </a:lnTo>
                <a:lnTo>
                  <a:pt x="10692384" y="3048"/>
                </a:lnTo>
                <a:close/>
              </a:path>
              <a:path w="10692765" h="728980">
                <a:moveTo>
                  <a:pt x="10692384" y="728472"/>
                </a:moveTo>
                <a:lnTo>
                  <a:pt x="0" y="728472"/>
                </a:lnTo>
                <a:lnTo>
                  <a:pt x="0" y="723900"/>
                </a:lnTo>
                <a:lnTo>
                  <a:pt x="3048" y="726948"/>
                </a:lnTo>
                <a:lnTo>
                  <a:pt x="10692384" y="726948"/>
                </a:lnTo>
                <a:lnTo>
                  <a:pt x="10692384" y="728472"/>
                </a:lnTo>
                <a:close/>
              </a:path>
              <a:path w="10692765" h="728980">
                <a:moveTo>
                  <a:pt x="10689336" y="726948"/>
                </a:moveTo>
                <a:lnTo>
                  <a:pt x="3048" y="726948"/>
                </a:lnTo>
                <a:lnTo>
                  <a:pt x="3048" y="723900"/>
                </a:lnTo>
                <a:lnTo>
                  <a:pt x="10689336" y="723900"/>
                </a:lnTo>
                <a:lnTo>
                  <a:pt x="10689336" y="726948"/>
                </a:lnTo>
                <a:close/>
              </a:path>
              <a:path w="10692765" h="728980">
                <a:moveTo>
                  <a:pt x="10692384" y="726948"/>
                </a:moveTo>
                <a:lnTo>
                  <a:pt x="10689336" y="726948"/>
                </a:lnTo>
                <a:lnTo>
                  <a:pt x="10692384" y="723900"/>
                </a:lnTo>
                <a:lnTo>
                  <a:pt x="10692384" y="726948"/>
                </a:lnTo>
                <a:close/>
              </a:path>
            </a:pathLst>
          </a:custGeom>
          <a:solidFill>
            <a:srgbClr val="548ED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6100" y="3087110"/>
            <a:ext cx="2089889" cy="208988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6828" y="1744979"/>
            <a:ext cx="2270708" cy="2270708"/>
          </a:xfrm>
          <a:prstGeom prst="rect">
            <a:avLst/>
          </a:prstGeom>
          <a:ln>
            <a:solidFill>
              <a:srgbClr val="00B0F0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59127" y="1744979"/>
            <a:ext cx="2287665" cy="2284096"/>
          </a:xfrm>
          <a:prstGeom prst="rect">
            <a:avLst/>
          </a:prstGeom>
          <a:ln>
            <a:solidFill>
              <a:srgbClr val="00B0F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0"/>
            <a:ext cx="10693399" cy="1553043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algn="ctr">
              <a:lnSpc>
                <a:spcPct val="120000"/>
              </a:lnSpc>
              <a:spcBef>
                <a:spcPts val="0"/>
              </a:spcBef>
            </a:pPr>
            <a:r>
              <a:rPr lang="uk-UA" sz="2400" b="1" i="1" dirty="0">
                <a:solidFill>
                  <a:srgbClr val="0070C0"/>
                </a:solidFill>
                <a:latin typeface="Arial Black" panose="020B0A04020102020204" pitchFamily="34" charset="0"/>
              </a:rPr>
              <a:t>Проектно-освітній центр </a:t>
            </a:r>
            <a:r>
              <a:rPr lang="uk-UA" sz="2400" b="1" i="1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«</a:t>
            </a:r>
            <a:r>
              <a:rPr lang="uk-UA" sz="2400" b="1" i="1" dirty="0">
                <a:solidFill>
                  <a:srgbClr val="0070C0"/>
                </a:solidFill>
                <a:latin typeface="Arial Black" panose="020B0A04020102020204" pitchFamily="34" charset="0"/>
              </a:rPr>
              <a:t>Агенти змін</a:t>
            </a:r>
            <a:r>
              <a:rPr lang="uk-UA" sz="2400" b="1" i="1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»: </a:t>
            </a:r>
            <a:br>
              <a:rPr lang="uk-UA" sz="2400" b="1" i="1" dirty="0" smtClean="0">
                <a:solidFill>
                  <a:srgbClr val="0070C0"/>
                </a:solidFill>
                <a:latin typeface="Arial Black" panose="020B0A04020102020204" pitchFamily="34" charset="0"/>
              </a:rPr>
            </a:br>
            <a:r>
              <a:rPr lang="en-US" sz="2400" b="1" i="1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WHEN </a:t>
            </a:r>
            <a:r>
              <a:rPr lang="uk-UA" sz="2400" b="1" i="1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 </a:t>
            </a:r>
            <a:r>
              <a:rPr lang="en-US" sz="2400" b="1" i="1" dirty="0">
                <a:solidFill>
                  <a:srgbClr val="002060"/>
                </a:solidFill>
                <a:latin typeface="Arial Black" panose="020B0A04020102020204" pitchFamily="34" charset="0"/>
              </a:rPr>
              <a:t>WE </a:t>
            </a:r>
            <a:r>
              <a:rPr lang="uk-UA" sz="2400" b="1" i="1" dirty="0">
                <a:solidFill>
                  <a:srgbClr val="002060"/>
                </a:solidFill>
                <a:latin typeface="Arial Black" panose="020B0A04020102020204" pitchFamily="34" charset="0"/>
              </a:rPr>
              <a:t> </a:t>
            </a:r>
            <a:r>
              <a:rPr lang="en-US" sz="2400" b="1" i="1" dirty="0">
                <a:solidFill>
                  <a:srgbClr val="002060"/>
                </a:solidFill>
                <a:latin typeface="Arial Black" panose="020B0A04020102020204" pitchFamily="34" charset="0"/>
              </a:rPr>
              <a:t>ALL </a:t>
            </a:r>
            <a:r>
              <a:rPr lang="uk-UA" sz="2400" b="1" i="1" dirty="0">
                <a:solidFill>
                  <a:srgbClr val="002060"/>
                </a:solidFill>
                <a:latin typeface="Arial Black" panose="020B0A04020102020204" pitchFamily="34" charset="0"/>
              </a:rPr>
              <a:t> </a:t>
            </a:r>
            <a:r>
              <a:rPr lang="en-US" sz="2400" b="1" i="1" dirty="0">
                <a:solidFill>
                  <a:srgbClr val="002060"/>
                </a:solidFill>
                <a:latin typeface="Arial Black" panose="020B0A04020102020204" pitchFamily="34" charset="0"/>
              </a:rPr>
              <a:t>WORK</a:t>
            </a:r>
            <a:r>
              <a:rPr lang="uk-UA" sz="2400" b="1" i="1" dirty="0">
                <a:solidFill>
                  <a:srgbClr val="002060"/>
                </a:solidFill>
                <a:latin typeface="Arial Black" panose="020B0A04020102020204" pitchFamily="34" charset="0"/>
              </a:rPr>
              <a:t> </a:t>
            </a:r>
            <a:r>
              <a:rPr lang="en-US" sz="2400" b="1" i="1" dirty="0">
                <a:solidFill>
                  <a:srgbClr val="002060"/>
                </a:solidFill>
                <a:latin typeface="Arial Black" panose="020B0A04020102020204" pitchFamily="34" charset="0"/>
              </a:rPr>
              <a:t> TOGETHER</a:t>
            </a:r>
            <a:r>
              <a:rPr lang="uk-UA" sz="2400" b="1" i="1" dirty="0">
                <a:solidFill>
                  <a:srgbClr val="002060"/>
                </a:solidFill>
                <a:latin typeface="Arial Black" panose="020B0A04020102020204" pitchFamily="34" charset="0"/>
              </a:rPr>
              <a:t> </a:t>
            </a:r>
            <a:r>
              <a:rPr lang="en-US" sz="2400" b="1" i="1" dirty="0">
                <a:solidFill>
                  <a:srgbClr val="002060"/>
                </a:solidFill>
                <a:latin typeface="Arial Black" panose="020B0A04020102020204" pitchFamily="34" charset="0"/>
              </a:rPr>
              <a:t/>
            </a:r>
            <a:br>
              <a:rPr lang="en-US" sz="2400" b="1" i="1" dirty="0">
                <a:solidFill>
                  <a:srgbClr val="002060"/>
                </a:solidFill>
                <a:latin typeface="Arial Black" panose="020B0A04020102020204" pitchFamily="34" charset="0"/>
              </a:rPr>
            </a:br>
            <a:r>
              <a:rPr lang="en-US" sz="2400" b="1" i="1" dirty="0">
                <a:solidFill>
                  <a:srgbClr val="002060"/>
                </a:solidFill>
                <a:latin typeface="Arial Black" panose="020B0A04020102020204" pitchFamily="34" charset="0"/>
              </a:rPr>
              <a:t>WE </a:t>
            </a:r>
            <a:r>
              <a:rPr lang="uk-UA" sz="2400" b="1" i="1" dirty="0">
                <a:solidFill>
                  <a:srgbClr val="002060"/>
                </a:solidFill>
                <a:latin typeface="Arial Black" panose="020B0A04020102020204" pitchFamily="34" charset="0"/>
              </a:rPr>
              <a:t> </a:t>
            </a:r>
            <a:r>
              <a:rPr lang="en-US" sz="2400" b="1" i="1" dirty="0">
                <a:solidFill>
                  <a:srgbClr val="002060"/>
                </a:solidFill>
                <a:latin typeface="Arial Black" panose="020B0A04020102020204" pitchFamily="34" charset="0"/>
              </a:rPr>
              <a:t>ALL </a:t>
            </a:r>
            <a:r>
              <a:rPr lang="uk-UA" sz="2400" b="1" i="1" dirty="0">
                <a:solidFill>
                  <a:srgbClr val="002060"/>
                </a:solidFill>
                <a:latin typeface="Arial Black" panose="020B0A04020102020204" pitchFamily="34" charset="0"/>
              </a:rPr>
              <a:t> </a:t>
            </a:r>
            <a:r>
              <a:rPr lang="en-US" sz="2400" b="1" i="1" dirty="0">
                <a:solidFill>
                  <a:srgbClr val="002060"/>
                </a:solidFill>
                <a:latin typeface="Arial Black" panose="020B0A04020102020204" pitchFamily="34" charset="0"/>
              </a:rPr>
              <a:t>WIN</a:t>
            </a:r>
            <a:r>
              <a:rPr lang="uk-UA" sz="2400" b="1" i="1" dirty="0">
                <a:solidFill>
                  <a:srgbClr val="002060"/>
                </a:solidFill>
                <a:latin typeface="Arial Black" panose="020B0A04020102020204" pitchFamily="34" charset="0"/>
              </a:rPr>
              <a:t> </a:t>
            </a:r>
            <a:r>
              <a:rPr lang="en-US" sz="2400" b="1" i="1" dirty="0">
                <a:solidFill>
                  <a:srgbClr val="002060"/>
                </a:solidFill>
                <a:latin typeface="Arial Black" panose="020B0A04020102020204" pitchFamily="34" charset="0"/>
              </a:rPr>
              <a:t> TOGETHER</a:t>
            </a:r>
            <a:r>
              <a:rPr lang="uk-UA" sz="2400" b="1" i="1" dirty="0">
                <a:solidFill>
                  <a:srgbClr val="002060"/>
                </a:solidFill>
                <a:latin typeface="Arial Black" panose="020B0A04020102020204" pitchFamily="34" charset="0"/>
              </a:rPr>
              <a:t> !!!</a:t>
            </a:r>
            <a:endParaRPr lang="uk-UA" sz="2400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934" y="2724465"/>
            <a:ext cx="2340731" cy="2113921"/>
          </a:xfrm>
          <a:solidFill>
            <a:schemeClr val="accent4">
              <a:lumMod val="60000"/>
              <a:lumOff val="40000"/>
            </a:schemeClr>
          </a:solidFill>
        </p:spPr>
      </p:pic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4423179" y="1553044"/>
            <a:ext cx="6270221" cy="4438182"/>
          </a:xfrm>
          <a:solidFill>
            <a:srgbClr val="CCFF99"/>
          </a:solidFill>
        </p:spPr>
        <p:txBody>
          <a:bodyPr>
            <a:normAutofit fontScale="25000" lnSpcReduction="20000"/>
          </a:bodyPr>
          <a:lstStyle/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uk-UA" sz="9600" b="1" i="1" dirty="0" smtClean="0">
                <a:solidFill>
                  <a:srgbClr val="C00000"/>
                </a:solidFill>
              </a:rPr>
              <a:t>Створено в рамках проекту </a:t>
            </a:r>
            <a:r>
              <a:rPr lang="uk-UA" sz="9600" b="1" i="1" dirty="0" smtClean="0">
                <a:solidFill>
                  <a:srgbClr val="0070C0"/>
                </a:solidFill>
              </a:rPr>
              <a:t>«Створення проектно-освітнього центру розвитку інновацій та інвестицій в регіоні» -  </a:t>
            </a:r>
            <a:r>
              <a:rPr lang="uk-UA" sz="9600" b="1" i="1" dirty="0">
                <a:solidFill>
                  <a:srgbClr val="0070C0"/>
                </a:solidFill>
              </a:rPr>
              <a:t>«Агенти змін» </a:t>
            </a:r>
            <a:r>
              <a:rPr lang="uk-UA" sz="9600" b="1" i="1" dirty="0" smtClean="0">
                <a:solidFill>
                  <a:srgbClr val="0070C0"/>
                </a:solidFill>
              </a:rPr>
              <a:t>ПНУ</a:t>
            </a:r>
            <a:endParaRPr lang="en-US" sz="9600" b="1" i="1" dirty="0" smtClean="0">
              <a:solidFill>
                <a:srgbClr val="0070C0"/>
              </a:solidFill>
            </a:endParaRP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uk-UA" sz="9600" b="1" i="1" dirty="0" smtClean="0">
                <a:solidFill>
                  <a:srgbClr val="C00000"/>
                </a:solidFill>
              </a:rPr>
              <a:t>за кошти секторальної бюджетної підтримки Європейського Союзу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endParaRPr lang="uk-UA" sz="9600" b="1" i="1" dirty="0" smtClean="0">
              <a:solidFill>
                <a:srgbClr val="FF0000"/>
              </a:solidFill>
            </a:endParaRPr>
          </a:p>
          <a:p>
            <a:pPr marL="0" indent="0" algn="just">
              <a:buNone/>
            </a:pPr>
            <a:r>
              <a:rPr lang="uk-UA" sz="9600" b="1" i="1" dirty="0" smtClean="0">
                <a:solidFill>
                  <a:srgbClr val="C00000"/>
                </a:solidFill>
              </a:rPr>
              <a:t>Сайт: </a:t>
            </a:r>
            <a:r>
              <a:rPr lang="uk-UA" sz="9600" b="1" i="1" u="sng" dirty="0">
                <a:hlinkClick r:id="rId3"/>
              </a:rPr>
              <a:t>https://</a:t>
            </a:r>
            <a:r>
              <a:rPr lang="uk-UA" sz="9600" b="1" i="1" u="sng" dirty="0" smtClean="0">
                <a:hlinkClick r:id="rId3"/>
              </a:rPr>
              <a:t>agentyzmin.pnu.edu.ua/</a:t>
            </a:r>
            <a:endParaRPr lang="uk-UA" sz="9600" b="1" dirty="0" smtClean="0"/>
          </a:p>
          <a:p>
            <a:pPr marL="0" indent="0" algn="just">
              <a:buNone/>
            </a:pPr>
            <a:r>
              <a:rPr lang="uk-UA" sz="9600" b="1" i="1" dirty="0" smtClean="0">
                <a:solidFill>
                  <a:srgbClr val="C00000"/>
                </a:solidFill>
              </a:rPr>
              <a:t>Онлайн платформа: </a:t>
            </a:r>
            <a:r>
              <a:rPr lang="en-US" sz="9600" b="1" i="1" u="sng" dirty="0">
                <a:solidFill>
                  <a:srgbClr val="0070C0"/>
                </a:solidFill>
              </a:rPr>
              <a:t>https://pu.webex.com </a:t>
            </a:r>
            <a:endParaRPr lang="uk-UA" sz="9600" b="1" i="1" u="sng" dirty="0" smtClean="0">
              <a:solidFill>
                <a:srgbClr val="0070C0"/>
              </a:solidFill>
            </a:endParaRPr>
          </a:p>
          <a:p>
            <a:pPr marL="0" indent="0" algn="just">
              <a:buNone/>
            </a:pPr>
            <a:r>
              <a:rPr lang="en-US" sz="9600" b="1" i="1" dirty="0" smtClean="0">
                <a:solidFill>
                  <a:srgbClr val="C00000"/>
                </a:solidFill>
              </a:rPr>
              <a:t>E-mail: </a:t>
            </a:r>
            <a:r>
              <a:rPr lang="en-US" sz="9600" b="1" i="1" dirty="0" smtClean="0">
                <a:solidFill>
                  <a:srgbClr val="0070C0"/>
                </a:solidFill>
                <a:hlinkClick r:id="rId4"/>
              </a:rPr>
              <a:t>agentyzminpnu@gmail.com</a:t>
            </a:r>
            <a:endParaRPr lang="en-US" sz="9600" b="1" i="1" dirty="0" smtClean="0">
              <a:solidFill>
                <a:srgbClr val="0070C0"/>
              </a:solidFill>
            </a:endParaRPr>
          </a:p>
          <a:p>
            <a:pPr marL="0" indent="0" algn="just">
              <a:buNone/>
            </a:pPr>
            <a:r>
              <a:rPr lang="uk-UA" sz="9600" b="1" i="1" dirty="0" smtClean="0">
                <a:solidFill>
                  <a:srgbClr val="C00000"/>
                </a:solidFill>
              </a:rPr>
              <a:t>У соцмережах:</a:t>
            </a:r>
            <a:endParaRPr lang="uk-UA" sz="9600" b="1" dirty="0" smtClean="0">
              <a:solidFill>
                <a:srgbClr val="C00000"/>
              </a:solidFill>
              <a:hlinkClick r:id="rId5"/>
            </a:endParaRPr>
          </a:p>
          <a:p>
            <a:pPr marL="0" indent="0" algn="just">
              <a:buNone/>
            </a:pPr>
            <a:r>
              <a:rPr lang="en-US" sz="8800" b="1" dirty="0" smtClean="0">
                <a:solidFill>
                  <a:srgbClr val="0070C0"/>
                </a:solidFill>
                <a:hlinkClick r:id="rId5"/>
              </a:rPr>
              <a:t>https</a:t>
            </a:r>
            <a:r>
              <a:rPr lang="en-US" sz="8800" b="1" dirty="0">
                <a:solidFill>
                  <a:srgbClr val="0070C0"/>
                </a:solidFill>
                <a:hlinkClick r:id="rId5"/>
              </a:rPr>
              <a:t>://www.facebook.com/agentyzminpnu</a:t>
            </a:r>
            <a:endParaRPr lang="uk-UA" sz="8800" b="1" dirty="0">
              <a:solidFill>
                <a:srgbClr val="0070C0"/>
              </a:solidFill>
            </a:endParaRPr>
          </a:p>
          <a:p>
            <a:pPr marL="0" indent="0" algn="just">
              <a:buNone/>
            </a:pPr>
            <a:endParaRPr lang="en-US" sz="9600" b="1" i="1" dirty="0">
              <a:solidFill>
                <a:srgbClr val="0070C0"/>
              </a:solidFill>
            </a:endParaRPr>
          </a:p>
          <a:p>
            <a:pPr marL="0" indent="0" algn="just">
              <a:buNone/>
            </a:pPr>
            <a:endParaRPr lang="en-US" sz="9600" b="1" i="1" dirty="0">
              <a:solidFill>
                <a:srgbClr val="0070C0"/>
              </a:solidFill>
            </a:endParaRPr>
          </a:p>
          <a:p>
            <a:pPr algn="ctr">
              <a:lnSpc>
                <a:spcPct val="120000"/>
              </a:lnSpc>
              <a:spcBef>
                <a:spcPts val="0"/>
              </a:spcBef>
            </a:pPr>
            <a:endParaRPr lang="uk-UA" dirty="0"/>
          </a:p>
        </p:txBody>
      </p:sp>
      <p:pic>
        <p:nvPicPr>
          <p:cNvPr id="7" name="Picture Placeholder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5" r="2505"/>
          <a:stretch>
            <a:fillRect/>
          </a:stretch>
        </p:blipFill>
        <p:spPr>
          <a:xfrm>
            <a:off x="311438" y="2321741"/>
            <a:ext cx="3895702" cy="307605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553044"/>
            <a:ext cx="4371713" cy="4361982"/>
          </a:xfrm>
          <a:prstGeom prst="rect">
            <a:avLst/>
          </a:prstGeom>
        </p:spPr>
      </p:pic>
      <p:pic>
        <p:nvPicPr>
          <p:cNvPr id="9" name="Рисунок 8" descr="C:\Users\Admin\Downloads\websiteplanet-qr (2).jpe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6300" y="4980744"/>
            <a:ext cx="924560" cy="101048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42583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-33020" y="770583"/>
            <a:ext cx="10693400" cy="190042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65100" y="1080891"/>
            <a:ext cx="10528300" cy="1694375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065" marR="5080" algn="ctr">
              <a:lnSpc>
                <a:spcPct val="101099"/>
              </a:lnSpc>
              <a:spcBef>
                <a:spcPts val="85"/>
              </a:spcBef>
            </a:pPr>
            <a:r>
              <a:rPr lang="ru-RU" sz="3650" spc="20" dirty="0" smtClean="0">
                <a:solidFill>
                  <a:srgbClr val="002060"/>
                </a:solidFill>
                <a:latin typeface="Arial Black" pitchFamily="34" charset="0"/>
                <a:cs typeface="Arial Black"/>
              </a:rPr>
              <a:t>ОГЛЯД АКТУАЛЬНИХ ГРАНТОВИХ ПРОГРАМ ДЛЯ СОЦІАЛЬНИХ ТА ОСВІТНІХ ПРОЄКТІВ</a:t>
            </a:r>
            <a:endParaRPr lang="ru-RU" sz="3650" dirty="0">
              <a:solidFill>
                <a:srgbClr val="002060"/>
              </a:solidFill>
              <a:latin typeface="Arial Black" pitchFamily="34" charset="0"/>
              <a:cs typeface="Arial Black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719711" y="4086225"/>
            <a:ext cx="5956300" cy="130254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 txBox="1"/>
          <p:nvPr/>
        </p:nvSpPr>
        <p:spPr>
          <a:xfrm>
            <a:off x="4885319" y="4086225"/>
            <a:ext cx="5625083" cy="1044517"/>
          </a:xfrm>
          <a:prstGeom prst="rect">
            <a:avLst/>
          </a:prstGeom>
        </p:spPr>
        <p:txBody>
          <a:bodyPr vert="horz" wrap="square" lIns="0" tIns="127635" rIns="0" bIns="0" rtlCol="0">
            <a:spAutoFit/>
          </a:bodyPr>
          <a:lstStyle/>
          <a:p>
            <a:pPr marR="5715" algn="r">
              <a:lnSpc>
                <a:spcPct val="100000"/>
              </a:lnSpc>
              <a:spcBef>
                <a:spcPts val="1005"/>
              </a:spcBef>
            </a:pPr>
            <a:r>
              <a:rPr sz="2600" spc="15" dirty="0">
                <a:solidFill>
                  <a:srgbClr val="0070C0"/>
                </a:solidFill>
                <a:latin typeface="Arial Black"/>
                <a:cs typeface="Arial Black"/>
              </a:rPr>
              <a:t>Кулеша-Любінець</a:t>
            </a:r>
            <a:r>
              <a:rPr sz="2600" spc="-5" dirty="0">
                <a:solidFill>
                  <a:srgbClr val="0070C0"/>
                </a:solidFill>
                <a:latin typeface="Arial Black"/>
                <a:cs typeface="Arial Black"/>
              </a:rPr>
              <a:t> </a:t>
            </a:r>
            <a:r>
              <a:rPr sz="2600" spc="15" dirty="0">
                <a:solidFill>
                  <a:srgbClr val="0070C0"/>
                </a:solidFill>
                <a:latin typeface="Arial Black"/>
                <a:cs typeface="Arial Black"/>
              </a:rPr>
              <a:t>Мирослава</a:t>
            </a:r>
            <a:endParaRPr sz="2600" dirty="0">
              <a:solidFill>
                <a:srgbClr val="0070C0"/>
              </a:solidFill>
              <a:latin typeface="Arial Black"/>
              <a:cs typeface="Arial Black"/>
            </a:endParaRPr>
          </a:p>
          <a:p>
            <a:pPr marR="5080" algn="r">
              <a:lnSpc>
                <a:spcPct val="100000"/>
              </a:lnSpc>
              <a:spcBef>
                <a:spcPts val="910"/>
              </a:spcBef>
            </a:pPr>
            <a:r>
              <a:rPr sz="2600" spc="15" dirty="0">
                <a:solidFill>
                  <a:srgbClr val="0070C0"/>
                </a:solidFill>
                <a:latin typeface="Arial Black"/>
                <a:cs typeface="Arial Black"/>
              </a:rPr>
              <a:t>Мигович</a:t>
            </a:r>
            <a:r>
              <a:rPr sz="2600" spc="-25" dirty="0">
                <a:solidFill>
                  <a:srgbClr val="0070C0"/>
                </a:solidFill>
                <a:latin typeface="Arial Black"/>
                <a:cs typeface="Arial Black"/>
              </a:rPr>
              <a:t> </a:t>
            </a:r>
            <a:r>
              <a:rPr sz="2600" spc="10" dirty="0">
                <a:solidFill>
                  <a:srgbClr val="0070C0"/>
                </a:solidFill>
                <a:latin typeface="Arial Black"/>
                <a:cs typeface="Arial Black"/>
              </a:rPr>
              <a:t>Тетяна</a:t>
            </a:r>
            <a:endParaRPr sz="2600" dirty="0">
              <a:solidFill>
                <a:srgbClr val="0070C0"/>
              </a:solidFill>
              <a:latin typeface="Arial Black"/>
              <a:cs typeface="Arial Black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772667"/>
            <a:ext cx="10692765" cy="13970"/>
          </a:xfrm>
          <a:custGeom>
            <a:avLst/>
            <a:gdLst/>
            <a:ahLst/>
            <a:cxnLst/>
            <a:rect l="l" t="t" r="r" b="b"/>
            <a:pathLst>
              <a:path w="10692765" h="13970">
                <a:moveTo>
                  <a:pt x="0" y="13716"/>
                </a:moveTo>
                <a:lnTo>
                  <a:pt x="10692385" y="13716"/>
                </a:lnTo>
                <a:lnTo>
                  <a:pt x="10692385" y="0"/>
                </a:lnTo>
                <a:lnTo>
                  <a:pt x="0" y="0"/>
                </a:lnTo>
                <a:lnTo>
                  <a:pt x="0" y="13716"/>
                </a:lnTo>
                <a:close/>
              </a:path>
            </a:pathLst>
          </a:custGeom>
          <a:solidFill>
            <a:srgbClr val="BCB1C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786384"/>
            <a:ext cx="10692765" cy="12700"/>
          </a:xfrm>
          <a:custGeom>
            <a:avLst/>
            <a:gdLst/>
            <a:ahLst/>
            <a:cxnLst/>
            <a:rect l="l" t="t" r="r" b="b"/>
            <a:pathLst>
              <a:path w="10692765" h="12700">
                <a:moveTo>
                  <a:pt x="0" y="12191"/>
                </a:moveTo>
                <a:lnTo>
                  <a:pt x="10692385" y="12191"/>
                </a:lnTo>
                <a:lnTo>
                  <a:pt x="10692385" y="0"/>
                </a:lnTo>
                <a:lnTo>
                  <a:pt x="0" y="0"/>
                </a:lnTo>
                <a:lnTo>
                  <a:pt x="0" y="12191"/>
                </a:lnTo>
                <a:close/>
              </a:path>
            </a:pathLst>
          </a:custGeom>
          <a:solidFill>
            <a:srgbClr val="BCB1C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798576"/>
            <a:ext cx="10692765" cy="13970"/>
          </a:xfrm>
          <a:custGeom>
            <a:avLst/>
            <a:gdLst/>
            <a:ahLst/>
            <a:cxnLst/>
            <a:rect l="l" t="t" r="r" b="b"/>
            <a:pathLst>
              <a:path w="10692765" h="13970">
                <a:moveTo>
                  <a:pt x="0" y="13716"/>
                </a:moveTo>
                <a:lnTo>
                  <a:pt x="10692385" y="13716"/>
                </a:lnTo>
                <a:lnTo>
                  <a:pt x="10692385" y="0"/>
                </a:lnTo>
                <a:lnTo>
                  <a:pt x="0" y="0"/>
                </a:lnTo>
                <a:lnTo>
                  <a:pt x="0" y="13716"/>
                </a:lnTo>
                <a:close/>
              </a:path>
            </a:pathLst>
          </a:custGeom>
          <a:solidFill>
            <a:srgbClr val="BCB1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812292"/>
            <a:ext cx="10692765" cy="24765"/>
          </a:xfrm>
          <a:custGeom>
            <a:avLst/>
            <a:gdLst/>
            <a:ahLst/>
            <a:cxnLst/>
            <a:rect l="l" t="t" r="r" b="b"/>
            <a:pathLst>
              <a:path w="10692765" h="24765">
                <a:moveTo>
                  <a:pt x="0" y="24383"/>
                </a:moveTo>
                <a:lnTo>
                  <a:pt x="10692385" y="24383"/>
                </a:lnTo>
                <a:lnTo>
                  <a:pt x="10692385" y="0"/>
                </a:lnTo>
                <a:lnTo>
                  <a:pt x="0" y="0"/>
                </a:lnTo>
                <a:lnTo>
                  <a:pt x="0" y="24383"/>
                </a:lnTo>
                <a:close/>
              </a:path>
            </a:pathLst>
          </a:custGeom>
          <a:solidFill>
            <a:srgbClr val="BCAF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0" y="836675"/>
            <a:ext cx="10692765" cy="13970"/>
          </a:xfrm>
          <a:custGeom>
            <a:avLst/>
            <a:gdLst/>
            <a:ahLst/>
            <a:cxnLst/>
            <a:rect l="l" t="t" r="r" b="b"/>
            <a:pathLst>
              <a:path w="10692765" h="13969">
                <a:moveTo>
                  <a:pt x="0" y="13716"/>
                </a:moveTo>
                <a:lnTo>
                  <a:pt x="10692385" y="13716"/>
                </a:lnTo>
                <a:lnTo>
                  <a:pt x="10692385" y="0"/>
                </a:lnTo>
                <a:lnTo>
                  <a:pt x="0" y="0"/>
                </a:lnTo>
                <a:lnTo>
                  <a:pt x="0" y="13716"/>
                </a:lnTo>
                <a:close/>
              </a:path>
            </a:pathLst>
          </a:custGeom>
          <a:solidFill>
            <a:srgbClr val="BAAF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0" y="850391"/>
            <a:ext cx="10692765" cy="12700"/>
          </a:xfrm>
          <a:custGeom>
            <a:avLst/>
            <a:gdLst/>
            <a:ahLst/>
            <a:cxnLst/>
            <a:rect l="l" t="t" r="r" b="b"/>
            <a:pathLst>
              <a:path w="10692765" h="12700">
                <a:moveTo>
                  <a:pt x="0" y="12191"/>
                </a:moveTo>
                <a:lnTo>
                  <a:pt x="10692385" y="12191"/>
                </a:lnTo>
                <a:lnTo>
                  <a:pt x="10692385" y="0"/>
                </a:lnTo>
                <a:lnTo>
                  <a:pt x="0" y="0"/>
                </a:lnTo>
                <a:lnTo>
                  <a:pt x="0" y="12191"/>
                </a:lnTo>
                <a:close/>
              </a:path>
            </a:pathLst>
          </a:custGeom>
          <a:solidFill>
            <a:srgbClr val="BAAFC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0" y="862583"/>
            <a:ext cx="10692765" cy="24765"/>
          </a:xfrm>
          <a:custGeom>
            <a:avLst/>
            <a:gdLst/>
            <a:ahLst/>
            <a:cxnLst/>
            <a:rect l="l" t="t" r="r" b="b"/>
            <a:pathLst>
              <a:path w="10692765" h="24765">
                <a:moveTo>
                  <a:pt x="0" y="24384"/>
                </a:moveTo>
                <a:lnTo>
                  <a:pt x="10692385" y="24384"/>
                </a:lnTo>
                <a:lnTo>
                  <a:pt x="10692385" y="0"/>
                </a:lnTo>
                <a:lnTo>
                  <a:pt x="0" y="0"/>
                </a:lnTo>
                <a:lnTo>
                  <a:pt x="0" y="24384"/>
                </a:lnTo>
                <a:close/>
              </a:path>
            </a:pathLst>
          </a:custGeom>
          <a:solidFill>
            <a:srgbClr val="BAAFC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0" y="886968"/>
            <a:ext cx="10692765" cy="13970"/>
          </a:xfrm>
          <a:custGeom>
            <a:avLst/>
            <a:gdLst/>
            <a:ahLst/>
            <a:cxnLst/>
            <a:rect l="l" t="t" r="r" b="b"/>
            <a:pathLst>
              <a:path w="10692765" h="13969">
                <a:moveTo>
                  <a:pt x="0" y="13715"/>
                </a:moveTo>
                <a:lnTo>
                  <a:pt x="10692385" y="13715"/>
                </a:lnTo>
                <a:lnTo>
                  <a:pt x="10692385" y="0"/>
                </a:lnTo>
                <a:lnTo>
                  <a:pt x="0" y="0"/>
                </a:lnTo>
                <a:lnTo>
                  <a:pt x="0" y="13715"/>
                </a:lnTo>
                <a:close/>
              </a:path>
            </a:pathLst>
          </a:custGeom>
          <a:solidFill>
            <a:srgbClr val="BAAEC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0" y="900683"/>
            <a:ext cx="10692765" cy="12700"/>
          </a:xfrm>
          <a:custGeom>
            <a:avLst/>
            <a:gdLst/>
            <a:ahLst/>
            <a:cxnLst/>
            <a:rect l="l" t="t" r="r" b="b"/>
            <a:pathLst>
              <a:path w="10692765" h="12700">
                <a:moveTo>
                  <a:pt x="0" y="12191"/>
                </a:moveTo>
                <a:lnTo>
                  <a:pt x="10692385" y="12191"/>
                </a:lnTo>
                <a:lnTo>
                  <a:pt x="10692385" y="0"/>
                </a:lnTo>
                <a:lnTo>
                  <a:pt x="0" y="0"/>
                </a:lnTo>
                <a:lnTo>
                  <a:pt x="0" y="12191"/>
                </a:lnTo>
                <a:close/>
              </a:path>
            </a:pathLst>
          </a:custGeom>
          <a:solidFill>
            <a:srgbClr val="B8AEC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0" y="912875"/>
            <a:ext cx="10692765" cy="38100"/>
          </a:xfrm>
          <a:custGeom>
            <a:avLst/>
            <a:gdLst/>
            <a:ahLst/>
            <a:cxnLst/>
            <a:rect l="l" t="t" r="r" b="b"/>
            <a:pathLst>
              <a:path w="10692765" h="38100">
                <a:moveTo>
                  <a:pt x="0" y="38100"/>
                </a:moveTo>
                <a:lnTo>
                  <a:pt x="10692385" y="38100"/>
                </a:lnTo>
                <a:lnTo>
                  <a:pt x="10692385" y="0"/>
                </a:lnTo>
                <a:lnTo>
                  <a:pt x="0" y="0"/>
                </a:lnTo>
                <a:lnTo>
                  <a:pt x="0" y="38100"/>
                </a:lnTo>
                <a:close/>
              </a:path>
            </a:pathLst>
          </a:custGeom>
          <a:solidFill>
            <a:srgbClr val="B8ACC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0" y="950975"/>
            <a:ext cx="10692765" cy="38100"/>
          </a:xfrm>
          <a:custGeom>
            <a:avLst/>
            <a:gdLst/>
            <a:ahLst/>
            <a:cxnLst/>
            <a:rect l="l" t="t" r="r" b="b"/>
            <a:pathLst>
              <a:path w="10692765" h="38100">
                <a:moveTo>
                  <a:pt x="0" y="38100"/>
                </a:moveTo>
                <a:lnTo>
                  <a:pt x="10692385" y="38100"/>
                </a:lnTo>
                <a:lnTo>
                  <a:pt x="10692385" y="0"/>
                </a:lnTo>
                <a:lnTo>
                  <a:pt x="0" y="0"/>
                </a:lnTo>
                <a:lnTo>
                  <a:pt x="0" y="38100"/>
                </a:lnTo>
                <a:close/>
              </a:path>
            </a:pathLst>
          </a:custGeom>
          <a:solidFill>
            <a:srgbClr val="B8ACC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0" y="989075"/>
            <a:ext cx="10692765" cy="26034"/>
          </a:xfrm>
          <a:custGeom>
            <a:avLst/>
            <a:gdLst/>
            <a:ahLst/>
            <a:cxnLst/>
            <a:rect l="l" t="t" r="r" b="b"/>
            <a:pathLst>
              <a:path w="10692765" h="26034">
                <a:moveTo>
                  <a:pt x="0" y="25908"/>
                </a:moveTo>
                <a:lnTo>
                  <a:pt x="10692385" y="25908"/>
                </a:lnTo>
                <a:lnTo>
                  <a:pt x="10692385" y="0"/>
                </a:lnTo>
                <a:lnTo>
                  <a:pt x="0" y="0"/>
                </a:lnTo>
                <a:lnTo>
                  <a:pt x="0" y="25908"/>
                </a:lnTo>
                <a:close/>
              </a:path>
            </a:pathLst>
          </a:custGeom>
          <a:solidFill>
            <a:srgbClr val="B6AAC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0" y="1014983"/>
            <a:ext cx="10692765" cy="24765"/>
          </a:xfrm>
          <a:custGeom>
            <a:avLst/>
            <a:gdLst/>
            <a:ahLst/>
            <a:cxnLst/>
            <a:rect l="l" t="t" r="r" b="b"/>
            <a:pathLst>
              <a:path w="10692765" h="24765">
                <a:moveTo>
                  <a:pt x="0" y="24384"/>
                </a:moveTo>
                <a:lnTo>
                  <a:pt x="10692385" y="24384"/>
                </a:lnTo>
                <a:lnTo>
                  <a:pt x="10692385" y="0"/>
                </a:lnTo>
                <a:lnTo>
                  <a:pt x="0" y="0"/>
                </a:lnTo>
                <a:lnTo>
                  <a:pt x="0" y="24384"/>
                </a:lnTo>
                <a:close/>
              </a:path>
            </a:pathLst>
          </a:custGeom>
          <a:solidFill>
            <a:srgbClr val="B6AA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0" y="1039368"/>
            <a:ext cx="10692765" cy="13970"/>
          </a:xfrm>
          <a:custGeom>
            <a:avLst/>
            <a:gdLst/>
            <a:ahLst/>
            <a:cxnLst/>
            <a:rect l="l" t="t" r="r" b="b"/>
            <a:pathLst>
              <a:path w="10692765" h="13969">
                <a:moveTo>
                  <a:pt x="0" y="13715"/>
                </a:moveTo>
                <a:lnTo>
                  <a:pt x="10692385" y="13715"/>
                </a:lnTo>
                <a:lnTo>
                  <a:pt x="10692385" y="0"/>
                </a:lnTo>
                <a:lnTo>
                  <a:pt x="0" y="0"/>
                </a:lnTo>
                <a:lnTo>
                  <a:pt x="0" y="13715"/>
                </a:lnTo>
                <a:close/>
              </a:path>
            </a:pathLst>
          </a:custGeom>
          <a:solidFill>
            <a:srgbClr val="B6A8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0" y="1053083"/>
            <a:ext cx="10692765" cy="12700"/>
          </a:xfrm>
          <a:custGeom>
            <a:avLst/>
            <a:gdLst/>
            <a:ahLst/>
            <a:cxnLst/>
            <a:rect l="l" t="t" r="r" b="b"/>
            <a:pathLst>
              <a:path w="10692765" h="12700">
                <a:moveTo>
                  <a:pt x="0" y="12191"/>
                </a:moveTo>
                <a:lnTo>
                  <a:pt x="10692385" y="12191"/>
                </a:lnTo>
                <a:lnTo>
                  <a:pt x="10692385" y="0"/>
                </a:lnTo>
                <a:lnTo>
                  <a:pt x="0" y="0"/>
                </a:lnTo>
                <a:lnTo>
                  <a:pt x="0" y="12191"/>
                </a:lnTo>
                <a:close/>
              </a:path>
            </a:pathLst>
          </a:custGeom>
          <a:solidFill>
            <a:srgbClr val="B5A8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0" y="1065275"/>
            <a:ext cx="10692765" cy="24765"/>
          </a:xfrm>
          <a:custGeom>
            <a:avLst/>
            <a:gdLst/>
            <a:ahLst/>
            <a:cxnLst/>
            <a:rect l="l" t="t" r="r" b="b"/>
            <a:pathLst>
              <a:path w="10692765" h="24765">
                <a:moveTo>
                  <a:pt x="0" y="24384"/>
                </a:moveTo>
                <a:lnTo>
                  <a:pt x="10692385" y="24384"/>
                </a:lnTo>
                <a:lnTo>
                  <a:pt x="10692385" y="0"/>
                </a:lnTo>
                <a:lnTo>
                  <a:pt x="0" y="0"/>
                </a:lnTo>
                <a:lnTo>
                  <a:pt x="0" y="24384"/>
                </a:lnTo>
                <a:close/>
              </a:path>
            </a:pathLst>
          </a:custGeom>
          <a:solidFill>
            <a:srgbClr val="B5A8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0" y="1089660"/>
            <a:ext cx="10692765" cy="13970"/>
          </a:xfrm>
          <a:custGeom>
            <a:avLst/>
            <a:gdLst/>
            <a:ahLst/>
            <a:cxnLst/>
            <a:rect l="l" t="t" r="r" b="b"/>
            <a:pathLst>
              <a:path w="10692765" h="13969">
                <a:moveTo>
                  <a:pt x="0" y="13715"/>
                </a:moveTo>
                <a:lnTo>
                  <a:pt x="10692385" y="13715"/>
                </a:lnTo>
                <a:lnTo>
                  <a:pt x="10692385" y="0"/>
                </a:lnTo>
                <a:lnTo>
                  <a:pt x="0" y="0"/>
                </a:lnTo>
                <a:lnTo>
                  <a:pt x="0" y="13715"/>
                </a:lnTo>
                <a:close/>
              </a:path>
            </a:pathLst>
          </a:custGeom>
          <a:solidFill>
            <a:srgbClr val="B3A8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0" y="1103375"/>
            <a:ext cx="10692765" cy="12700"/>
          </a:xfrm>
          <a:custGeom>
            <a:avLst/>
            <a:gdLst/>
            <a:ahLst/>
            <a:cxnLst/>
            <a:rect l="l" t="t" r="r" b="b"/>
            <a:pathLst>
              <a:path w="10692765" h="12700">
                <a:moveTo>
                  <a:pt x="0" y="12192"/>
                </a:moveTo>
                <a:lnTo>
                  <a:pt x="10692385" y="12192"/>
                </a:lnTo>
                <a:lnTo>
                  <a:pt x="10692385" y="0"/>
                </a:lnTo>
                <a:lnTo>
                  <a:pt x="0" y="0"/>
                </a:lnTo>
                <a:lnTo>
                  <a:pt x="0" y="12192"/>
                </a:lnTo>
                <a:close/>
              </a:path>
            </a:pathLst>
          </a:custGeom>
          <a:solidFill>
            <a:srgbClr val="B3A7C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0" y="1115568"/>
            <a:ext cx="10692765" cy="26034"/>
          </a:xfrm>
          <a:custGeom>
            <a:avLst/>
            <a:gdLst/>
            <a:ahLst/>
            <a:cxnLst/>
            <a:rect l="l" t="t" r="r" b="b"/>
            <a:pathLst>
              <a:path w="10692765" h="26034">
                <a:moveTo>
                  <a:pt x="0" y="25907"/>
                </a:moveTo>
                <a:lnTo>
                  <a:pt x="10692385" y="25907"/>
                </a:lnTo>
                <a:lnTo>
                  <a:pt x="10692385" y="0"/>
                </a:lnTo>
                <a:lnTo>
                  <a:pt x="0" y="0"/>
                </a:lnTo>
                <a:lnTo>
                  <a:pt x="0" y="25907"/>
                </a:lnTo>
                <a:close/>
              </a:path>
            </a:pathLst>
          </a:custGeom>
          <a:solidFill>
            <a:srgbClr val="B3A7C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0" y="1141475"/>
            <a:ext cx="10692765" cy="12700"/>
          </a:xfrm>
          <a:custGeom>
            <a:avLst/>
            <a:gdLst/>
            <a:ahLst/>
            <a:cxnLst/>
            <a:rect l="l" t="t" r="r" b="b"/>
            <a:pathLst>
              <a:path w="10692765" h="12700">
                <a:moveTo>
                  <a:pt x="0" y="12192"/>
                </a:moveTo>
                <a:lnTo>
                  <a:pt x="10692385" y="12192"/>
                </a:lnTo>
                <a:lnTo>
                  <a:pt x="10692385" y="0"/>
                </a:lnTo>
                <a:lnTo>
                  <a:pt x="0" y="0"/>
                </a:lnTo>
                <a:lnTo>
                  <a:pt x="0" y="12192"/>
                </a:lnTo>
                <a:close/>
              </a:path>
            </a:pathLst>
          </a:custGeom>
          <a:solidFill>
            <a:srgbClr val="B3A5C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0" y="1153668"/>
            <a:ext cx="10692765" cy="12700"/>
          </a:xfrm>
          <a:custGeom>
            <a:avLst/>
            <a:gdLst/>
            <a:ahLst/>
            <a:cxnLst/>
            <a:rect l="l" t="t" r="r" b="b"/>
            <a:pathLst>
              <a:path w="10692765" h="12700">
                <a:moveTo>
                  <a:pt x="0" y="12191"/>
                </a:moveTo>
                <a:lnTo>
                  <a:pt x="10692385" y="12191"/>
                </a:lnTo>
                <a:lnTo>
                  <a:pt x="10692385" y="0"/>
                </a:lnTo>
                <a:lnTo>
                  <a:pt x="0" y="0"/>
                </a:lnTo>
                <a:lnTo>
                  <a:pt x="0" y="12191"/>
                </a:lnTo>
                <a:close/>
              </a:path>
            </a:pathLst>
          </a:custGeom>
          <a:solidFill>
            <a:srgbClr val="B1A5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0" y="1165860"/>
            <a:ext cx="10692765" cy="26034"/>
          </a:xfrm>
          <a:custGeom>
            <a:avLst/>
            <a:gdLst/>
            <a:ahLst/>
            <a:cxnLst/>
            <a:rect l="l" t="t" r="r" b="b"/>
            <a:pathLst>
              <a:path w="10692765" h="26034">
                <a:moveTo>
                  <a:pt x="0" y="25908"/>
                </a:moveTo>
                <a:lnTo>
                  <a:pt x="10692385" y="25908"/>
                </a:lnTo>
                <a:lnTo>
                  <a:pt x="10692385" y="0"/>
                </a:lnTo>
                <a:lnTo>
                  <a:pt x="0" y="0"/>
                </a:lnTo>
                <a:lnTo>
                  <a:pt x="0" y="25908"/>
                </a:lnTo>
                <a:close/>
              </a:path>
            </a:pathLst>
          </a:custGeom>
          <a:solidFill>
            <a:srgbClr val="B1A5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0" y="1191768"/>
            <a:ext cx="10692765" cy="12700"/>
          </a:xfrm>
          <a:custGeom>
            <a:avLst/>
            <a:gdLst/>
            <a:ahLst/>
            <a:cxnLst/>
            <a:rect l="l" t="t" r="r" b="b"/>
            <a:pathLst>
              <a:path w="10692765" h="12700">
                <a:moveTo>
                  <a:pt x="0" y="12191"/>
                </a:moveTo>
                <a:lnTo>
                  <a:pt x="10692385" y="12191"/>
                </a:lnTo>
                <a:lnTo>
                  <a:pt x="10692385" y="0"/>
                </a:lnTo>
                <a:lnTo>
                  <a:pt x="0" y="0"/>
                </a:lnTo>
                <a:lnTo>
                  <a:pt x="0" y="12191"/>
                </a:lnTo>
                <a:close/>
              </a:path>
            </a:pathLst>
          </a:custGeom>
          <a:solidFill>
            <a:srgbClr val="B1A3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0" y="1203960"/>
            <a:ext cx="10692765" cy="13970"/>
          </a:xfrm>
          <a:custGeom>
            <a:avLst/>
            <a:gdLst/>
            <a:ahLst/>
            <a:cxnLst/>
            <a:rect l="l" t="t" r="r" b="b"/>
            <a:pathLst>
              <a:path w="10692765" h="13969">
                <a:moveTo>
                  <a:pt x="0" y="13715"/>
                </a:moveTo>
                <a:lnTo>
                  <a:pt x="10692385" y="13715"/>
                </a:lnTo>
                <a:lnTo>
                  <a:pt x="10692385" y="0"/>
                </a:lnTo>
                <a:lnTo>
                  <a:pt x="0" y="0"/>
                </a:lnTo>
                <a:lnTo>
                  <a:pt x="0" y="13715"/>
                </a:lnTo>
                <a:close/>
              </a:path>
            </a:pathLst>
          </a:custGeom>
          <a:solidFill>
            <a:srgbClr val="B1A3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0" y="1217675"/>
            <a:ext cx="10692765" cy="24765"/>
          </a:xfrm>
          <a:custGeom>
            <a:avLst/>
            <a:gdLst/>
            <a:ahLst/>
            <a:cxnLst/>
            <a:rect l="l" t="t" r="r" b="b"/>
            <a:pathLst>
              <a:path w="10692765" h="24765">
                <a:moveTo>
                  <a:pt x="0" y="24383"/>
                </a:moveTo>
                <a:lnTo>
                  <a:pt x="10692385" y="24383"/>
                </a:lnTo>
                <a:lnTo>
                  <a:pt x="10692385" y="0"/>
                </a:lnTo>
                <a:lnTo>
                  <a:pt x="0" y="0"/>
                </a:lnTo>
                <a:lnTo>
                  <a:pt x="0" y="24383"/>
                </a:lnTo>
                <a:close/>
              </a:path>
            </a:pathLst>
          </a:custGeom>
          <a:solidFill>
            <a:srgbClr val="B1A3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0" y="1242059"/>
            <a:ext cx="10692765" cy="26034"/>
          </a:xfrm>
          <a:custGeom>
            <a:avLst/>
            <a:gdLst/>
            <a:ahLst/>
            <a:cxnLst/>
            <a:rect l="l" t="t" r="r" b="b"/>
            <a:pathLst>
              <a:path w="10692765" h="26034">
                <a:moveTo>
                  <a:pt x="0" y="25908"/>
                </a:moveTo>
                <a:lnTo>
                  <a:pt x="10692385" y="25908"/>
                </a:lnTo>
                <a:lnTo>
                  <a:pt x="10692385" y="0"/>
                </a:lnTo>
                <a:lnTo>
                  <a:pt x="0" y="0"/>
                </a:lnTo>
                <a:lnTo>
                  <a:pt x="0" y="25908"/>
                </a:lnTo>
                <a:close/>
              </a:path>
            </a:pathLst>
          </a:custGeom>
          <a:solidFill>
            <a:srgbClr val="AFA1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0" y="1267967"/>
            <a:ext cx="10692765" cy="24765"/>
          </a:xfrm>
          <a:custGeom>
            <a:avLst/>
            <a:gdLst/>
            <a:ahLst/>
            <a:cxnLst/>
            <a:rect l="l" t="t" r="r" b="b"/>
            <a:pathLst>
              <a:path w="10692765" h="24765">
                <a:moveTo>
                  <a:pt x="0" y="24383"/>
                </a:moveTo>
                <a:lnTo>
                  <a:pt x="10692385" y="24383"/>
                </a:lnTo>
                <a:lnTo>
                  <a:pt x="10692385" y="0"/>
                </a:lnTo>
                <a:lnTo>
                  <a:pt x="0" y="0"/>
                </a:lnTo>
                <a:lnTo>
                  <a:pt x="0" y="24383"/>
                </a:lnTo>
                <a:close/>
              </a:path>
            </a:pathLst>
          </a:custGeom>
          <a:solidFill>
            <a:srgbClr val="AFA1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0" y="1292351"/>
            <a:ext cx="10692765" cy="13970"/>
          </a:xfrm>
          <a:custGeom>
            <a:avLst/>
            <a:gdLst/>
            <a:ahLst/>
            <a:cxnLst/>
            <a:rect l="l" t="t" r="r" b="b"/>
            <a:pathLst>
              <a:path w="10692765" h="13969">
                <a:moveTo>
                  <a:pt x="0" y="13716"/>
                </a:moveTo>
                <a:lnTo>
                  <a:pt x="10692385" y="13716"/>
                </a:lnTo>
                <a:lnTo>
                  <a:pt x="10692385" y="0"/>
                </a:lnTo>
                <a:lnTo>
                  <a:pt x="0" y="0"/>
                </a:lnTo>
                <a:lnTo>
                  <a:pt x="0" y="13716"/>
                </a:lnTo>
                <a:close/>
              </a:path>
            </a:pathLst>
          </a:custGeom>
          <a:solidFill>
            <a:srgbClr val="AFA0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0" y="1306067"/>
            <a:ext cx="10692765" cy="12700"/>
          </a:xfrm>
          <a:custGeom>
            <a:avLst/>
            <a:gdLst/>
            <a:ahLst/>
            <a:cxnLst/>
            <a:rect l="l" t="t" r="r" b="b"/>
            <a:pathLst>
              <a:path w="10692765" h="12700">
                <a:moveTo>
                  <a:pt x="0" y="12191"/>
                </a:moveTo>
                <a:lnTo>
                  <a:pt x="10692385" y="12191"/>
                </a:lnTo>
                <a:lnTo>
                  <a:pt x="10692385" y="0"/>
                </a:lnTo>
                <a:lnTo>
                  <a:pt x="0" y="0"/>
                </a:lnTo>
                <a:lnTo>
                  <a:pt x="0" y="12191"/>
                </a:lnTo>
                <a:close/>
              </a:path>
            </a:pathLst>
          </a:custGeom>
          <a:solidFill>
            <a:srgbClr val="AEA0C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0" y="1318259"/>
            <a:ext cx="10692765" cy="38100"/>
          </a:xfrm>
          <a:custGeom>
            <a:avLst/>
            <a:gdLst/>
            <a:ahLst/>
            <a:cxnLst/>
            <a:rect l="l" t="t" r="r" b="b"/>
            <a:pathLst>
              <a:path w="10692765" h="38100">
                <a:moveTo>
                  <a:pt x="0" y="38100"/>
                </a:moveTo>
                <a:lnTo>
                  <a:pt x="10692385" y="38100"/>
                </a:lnTo>
                <a:lnTo>
                  <a:pt x="10692385" y="0"/>
                </a:lnTo>
                <a:lnTo>
                  <a:pt x="0" y="0"/>
                </a:lnTo>
                <a:lnTo>
                  <a:pt x="0" y="38100"/>
                </a:lnTo>
                <a:close/>
              </a:path>
            </a:pathLst>
          </a:custGeom>
          <a:solidFill>
            <a:srgbClr val="AE9EC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0" y="1356359"/>
            <a:ext cx="10692765" cy="38100"/>
          </a:xfrm>
          <a:custGeom>
            <a:avLst/>
            <a:gdLst/>
            <a:ahLst/>
            <a:cxnLst/>
            <a:rect l="l" t="t" r="r" b="b"/>
            <a:pathLst>
              <a:path w="10692765" h="38100">
                <a:moveTo>
                  <a:pt x="0" y="38100"/>
                </a:moveTo>
                <a:lnTo>
                  <a:pt x="10692385" y="38100"/>
                </a:lnTo>
                <a:lnTo>
                  <a:pt x="10692385" y="0"/>
                </a:lnTo>
                <a:lnTo>
                  <a:pt x="0" y="0"/>
                </a:lnTo>
                <a:lnTo>
                  <a:pt x="0" y="38100"/>
                </a:lnTo>
                <a:close/>
              </a:path>
            </a:pathLst>
          </a:custGeom>
          <a:solidFill>
            <a:srgbClr val="AC9EC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0" y="1394459"/>
            <a:ext cx="10692765" cy="12700"/>
          </a:xfrm>
          <a:custGeom>
            <a:avLst/>
            <a:gdLst/>
            <a:ahLst/>
            <a:cxnLst/>
            <a:rect l="l" t="t" r="r" b="b"/>
            <a:pathLst>
              <a:path w="10692765" h="12700">
                <a:moveTo>
                  <a:pt x="0" y="12191"/>
                </a:moveTo>
                <a:lnTo>
                  <a:pt x="10692385" y="12191"/>
                </a:lnTo>
                <a:lnTo>
                  <a:pt x="10692385" y="0"/>
                </a:lnTo>
                <a:lnTo>
                  <a:pt x="0" y="0"/>
                </a:lnTo>
                <a:lnTo>
                  <a:pt x="0" y="12191"/>
                </a:lnTo>
                <a:close/>
              </a:path>
            </a:pathLst>
          </a:custGeom>
          <a:solidFill>
            <a:srgbClr val="AC9CC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0" y="1406652"/>
            <a:ext cx="10692765" cy="13970"/>
          </a:xfrm>
          <a:custGeom>
            <a:avLst/>
            <a:gdLst/>
            <a:ahLst/>
            <a:cxnLst/>
            <a:rect l="l" t="t" r="r" b="b"/>
            <a:pathLst>
              <a:path w="10692765" h="13969">
                <a:moveTo>
                  <a:pt x="0" y="13716"/>
                </a:moveTo>
                <a:lnTo>
                  <a:pt x="10692385" y="13716"/>
                </a:lnTo>
                <a:lnTo>
                  <a:pt x="10692385" y="0"/>
                </a:lnTo>
                <a:lnTo>
                  <a:pt x="0" y="0"/>
                </a:lnTo>
                <a:lnTo>
                  <a:pt x="0" y="13716"/>
                </a:lnTo>
                <a:close/>
              </a:path>
            </a:pathLst>
          </a:custGeom>
          <a:solidFill>
            <a:srgbClr val="AC9CB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0" y="1420367"/>
            <a:ext cx="10692765" cy="24765"/>
          </a:xfrm>
          <a:custGeom>
            <a:avLst/>
            <a:gdLst/>
            <a:ahLst/>
            <a:cxnLst/>
            <a:rect l="l" t="t" r="r" b="b"/>
            <a:pathLst>
              <a:path w="10692765" h="24765">
                <a:moveTo>
                  <a:pt x="0" y="24383"/>
                </a:moveTo>
                <a:lnTo>
                  <a:pt x="10692385" y="24383"/>
                </a:lnTo>
                <a:lnTo>
                  <a:pt x="10692385" y="0"/>
                </a:lnTo>
                <a:lnTo>
                  <a:pt x="0" y="0"/>
                </a:lnTo>
                <a:lnTo>
                  <a:pt x="0" y="24383"/>
                </a:lnTo>
                <a:close/>
              </a:path>
            </a:pathLst>
          </a:custGeom>
          <a:solidFill>
            <a:srgbClr val="AA9CB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0" y="1444752"/>
            <a:ext cx="10692765" cy="13970"/>
          </a:xfrm>
          <a:custGeom>
            <a:avLst/>
            <a:gdLst/>
            <a:ahLst/>
            <a:cxnLst/>
            <a:rect l="l" t="t" r="r" b="b"/>
            <a:pathLst>
              <a:path w="10692765" h="13969">
                <a:moveTo>
                  <a:pt x="0" y="13716"/>
                </a:moveTo>
                <a:lnTo>
                  <a:pt x="10692385" y="13716"/>
                </a:lnTo>
                <a:lnTo>
                  <a:pt x="10692385" y="0"/>
                </a:lnTo>
                <a:lnTo>
                  <a:pt x="0" y="0"/>
                </a:lnTo>
                <a:lnTo>
                  <a:pt x="0" y="13716"/>
                </a:lnTo>
                <a:close/>
              </a:path>
            </a:pathLst>
          </a:custGeom>
          <a:solidFill>
            <a:srgbClr val="AA9AB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0" y="1458467"/>
            <a:ext cx="10692765" cy="12700"/>
          </a:xfrm>
          <a:custGeom>
            <a:avLst/>
            <a:gdLst/>
            <a:ahLst/>
            <a:cxnLst/>
            <a:rect l="l" t="t" r="r" b="b"/>
            <a:pathLst>
              <a:path w="10692765" h="12700">
                <a:moveTo>
                  <a:pt x="0" y="12191"/>
                </a:moveTo>
                <a:lnTo>
                  <a:pt x="10692385" y="12191"/>
                </a:lnTo>
                <a:lnTo>
                  <a:pt x="10692385" y="0"/>
                </a:lnTo>
                <a:lnTo>
                  <a:pt x="0" y="0"/>
                </a:lnTo>
                <a:lnTo>
                  <a:pt x="0" y="12191"/>
                </a:lnTo>
                <a:close/>
              </a:path>
            </a:pathLst>
          </a:custGeom>
          <a:solidFill>
            <a:srgbClr val="AA9AB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0" y="1470660"/>
            <a:ext cx="10692765" cy="24765"/>
          </a:xfrm>
          <a:custGeom>
            <a:avLst/>
            <a:gdLst/>
            <a:ahLst/>
            <a:cxnLst/>
            <a:rect l="l" t="t" r="r" b="b"/>
            <a:pathLst>
              <a:path w="10692765" h="24765">
                <a:moveTo>
                  <a:pt x="0" y="24384"/>
                </a:moveTo>
                <a:lnTo>
                  <a:pt x="10692385" y="24384"/>
                </a:lnTo>
                <a:lnTo>
                  <a:pt x="10692385" y="0"/>
                </a:lnTo>
                <a:lnTo>
                  <a:pt x="0" y="0"/>
                </a:lnTo>
                <a:lnTo>
                  <a:pt x="0" y="24384"/>
                </a:lnTo>
                <a:close/>
              </a:path>
            </a:pathLst>
          </a:custGeom>
          <a:solidFill>
            <a:srgbClr val="AA9AB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0" y="1495044"/>
            <a:ext cx="10692765" cy="13970"/>
          </a:xfrm>
          <a:custGeom>
            <a:avLst/>
            <a:gdLst/>
            <a:ahLst/>
            <a:cxnLst/>
            <a:rect l="l" t="t" r="r" b="b"/>
            <a:pathLst>
              <a:path w="10692765" h="13969">
                <a:moveTo>
                  <a:pt x="0" y="13715"/>
                </a:moveTo>
                <a:lnTo>
                  <a:pt x="10692385" y="13715"/>
                </a:lnTo>
                <a:lnTo>
                  <a:pt x="10692385" y="0"/>
                </a:lnTo>
                <a:lnTo>
                  <a:pt x="0" y="0"/>
                </a:lnTo>
                <a:lnTo>
                  <a:pt x="0" y="13715"/>
                </a:lnTo>
                <a:close/>
              </a:path>
            </a:pathLst>
          </a:custGeom>
          <a:solidFill>
            <a:srgbClr val="A899B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0" y="1508760"/>
            <a:ext cx="10692765" cy="12700"/>
          </a:xfrm>
          <a:custGeom>
            <a:avLst/>
            <a:gdLst/>
            <a:ahLst/>
            <a:cxnLst/>
            <a:rect l="l" t="t" r="r" b="b"/>
            <a:pathLst>
              <a:path w="10692765" h="12700">
                <a:moveTo>
                  <a:pt x="0" y="12191"/>
                </a:moveTo>
                <a:lnTo>
                  <a:pt x="10692385" y="12191"/>
                </a:lnTo>
                <a:lnTo>
                  <a:pt x="10692385" y="0"/>
                </a:lnTo>
                <a:lnTo>
                  <a:pt x="0" y="0"/>
                </a:lnTo>
                <a:lnTo>
                  <a:pt x="0" y="12191"/>
                </a:lnTo>
                <a:close/>
              </a:path>
            </a:pathLst>
          </a:custGeom>
          <a:solidFill>
            <a:srgbClr val="A899B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0" y="1520952"/>
            <a:ext cx="10692765" cy="26034"/>
          </a:xfrm>
          <a:custGeom>
            <a:avLst/>
            <a:gdLst/>
            <a:ahLst/>
            <a:cxnLst/>
            <a:rect l="l" t="t" r="r" b="b"/>
            <a:pathLst>
              <a:path w="10692765" h="26034">
                <a:moveTo>
                  <a:pt x="0" y="25908"/>
                </a:moveTo>
                <a:lnTo>
                  <a:pt x="10692385" y="25908"/>
                </a:lnTo>
                <a:lnTo>
                  <a:pt x="10692385" y="0"/>
                </a:lnTo>
                <a:lnTo>
                  <a:pt x="0" y="0"/>
                </a:lnTo>
                <a:lnTo>
                  <a:pt x="0" y="25908"/>
                </a:lnTo>
                <a:close/>
              </a:path>
            </a:pathLst>
          </a:custGeom>
          <a:solidFill>
            <a:srgbClr val="A897B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0" y="1546860"/>
            <a:ext cx="10692765" cy="12700"/>
          </a:xfrm>
          <a:custGeom>
            <a:avLst/>
            <a:gdLst/>
            <a:ahLst/>
            <a:cxnLst/>
            <a:rect l="l" t="t" r="r" b="b"/>
            <a:pathLst>
              <a:path w="10692765" h="12700">
                <a:moveTo>
                  <a:pt x="0" y="12191"/>
                </a:moveTo>
                <a:lnTo>
                  <a:pt x="10692385" y="12191"/>
                </a:lnTo>
                <a:lnTo>
                  <a:pt x="10692385" y="0"/>
                </a:lnTo>
                <a:lnTo>
                  <a:pt x="0" y="0"/>
                </a:lnTo>
                <a:lnTo>
                  <a:pt x="0" y="12191"/>
                </a:lnTo>
                <a:close/>
              </a:path>
            </a:pathLst>
          </a:custGeom>
          <a:solidFill>
            <a:srgbClr val="A897B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0" y="1559052"/>
            <a:ext cx="10692765" cy="12700"/>
          </a:xfrm>
          <a:custGeom>
            <a:avLst/>
            <a:gdLst/>
            <a:ahLst/>
            <a:cxnLst/>
            <a:rect l="l" t="t" r="r" b="b"/>
            <a:pathLst>
              <a:path w="10692765" h="12700">
                <a:moveTo>
                  <a:pt x="0" y="12192"/>
                </a:moveTo>
                <a:lnTo>
                  <a:pt x="10692385" y="12192"/>
                </a:lnTo>
                <a:lnTo>
                  <a:pt x="10692385" y="0"/>
                </a:lnTo>
                <a:lnTo>
                  <a:pt x="0" y="0"/>
                </a:lnTo>
                <a:lnTo>
                  <a:pt x="0" y="12192"/>
                </a:lnTo>
                <a:close/>
              </a:path>
            </a:pathLst>
          </a:custGeom>
          <a:solidFill>
            <a:srgbClr val="A797B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0" y="1571244"/>
            <a:ext cx="10692765" cy="13970"/>
          </a:xfrm>
          <a:custGeom>
            <a:avLst/>
            <a:gdLst/>
            <a:ahLst/>
            <a:cxnLst/>
            <a:rect l="l" t="t" r="r" b="b"/>
            <a:pathLst>
              <a:path w="10692765" h="13969">
                <a:moveTo>
                  <a:pt x="0" y="13715"/>
                </a:moveTo>
                <a:lnTo>
                  <a:pt x="10692385" y="13715"/>
                </a:lnTo>
                <a:lnTo>
                  <a:pt x="10692385" y="0"/>
                </a:lnTo>
                <a:lnTo>
                  <a:pt x="0" y="0"/>
                </a:lnTo>
                <a:lnTo>
                  <a:pt x="0" y="13715"/>
                </a:lnTo>
                <a:close/>
              </a:path>
            </a:pathLst>
          </a:custGeom>
          <a:solidFill>
            <a:srgbClr val="A795B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0" y="772667"/>
            <a:ext cx="10692765" cy="814069"/>
          </a:xfrm>
          <a:custGeom>
            <a:avLst/>
            <a:gdLst/>
            <a:ahLst/>
            <a:cxnLst/>
            <a:rect l="l" t="t" r="r" b="b"/>
            <a:pathLst>
              <a:path w="10692765" h="814069">
                <a:moveTo>
                  <a:pt x="3048" y="812292"/>
                </a:moveTo>
                <a:lnTo>
                  <a:pt x="0" y="809244"/>
                </a:lnTo>
                <a:lnTo>
                  <a:pt x="0" y="0"/>
                </a:lnTo>
                <a:lnTo>
                  <a:pt x="10692384" y="0"/>
                </a:lnTo>
                <a:lnTo>
                  <a:pt x="3048" y="0"/>
                </a:lnTo>
                <a:lnTo>
                  <a:pt x="0" y="3048"/>
                </a:lnTo>
                <a:lnTo>
                  <a:pt x="3048" y="3048"/>
                </a:lnTo>
                <a:lnTo>
                  <a:pt x="3048" y="812292"/>
                </a:lnTo>
                <a:close/>
              </a:path>
              <a:path w="10692765" h="814069">
                <a:moveTo>
                  <a:pt x="3048" y="3048"/>
                </a:moveTo>
                <a:lnTo>
                  <a:pt x="0" y="3048"/>
                </a:lnTo>
                <a:lnTo>
                  <a:pt x="3048" y="0"/>
                </a:lnTo>
                <a:lnTo>
                  <a:pt x="3048" y="3048"/>
                </a:lnTo>
                <a:close/>
              </a:path>
              <a:path w="10692765" h="814069">
                <a:moveTo>
                  <a:pt x="10689336" y="3048"/>
                </a:moveTo>
                <a:lnTo>
                  <a:pt x="3048" y="3048"/>
                </a:lnTo>
                <a:lnTo>
                  <a:pt x="3048" y="0"/>
                </a:lnTo>
                <a:lnTo>
                  <a:pt x="10689336" y="0"/>
                </a:lnTo>
                <a:lnTo>
                  <a:pt x="10689336" y="3048"/>
                </a:lnTo>
                <a:close/>
              </a:path>
              <a:path w="10692765" h="814069">
                <a:moveTo>
                  <a:pt x="10689336" y="812292"/>
                </a:moveTo>
                <a:lnTo>
                  <a:pt x="10689336" y="0"/>
                </a:lnTo>
                <a:lnTo>
                  <a:pt x="10692384" y="3048"/>
                </a:lnTo>
                <a:lnTo>
                  <a:pt x="10692384" y="809244"/>
                </a:lnTo>
                <a:lnTo>
                  <a:pt x="10689336" y="812292"/>
                </a:lnTo>
                <a:close/>
              </a:path>
              <a:path w="10692765" h="814069">
                <a:moveTo>
                  <a:pt x="10692384" y="3048"/>
                </a:moveTo>
                <a:lnTo>
                  <a:pt x="10689336" y="0"/>
                </a:lnTo>
                <a:lnTo>
                  <a:pt x="10692384" y="0"/>
                </a:lnTo>
                <a:lnTo>
                  <a:pt x="10692384" y="3048"/>
                </a:lnTo>
                <a:close/>
              </a:path>
              <a:path w="10692765" h="814069">
                <a:moveTo>
                  <a:pt x="10692384" y="813816"/>
                </a:moveTo>
                <a:lnTo>
                  <a:pt x="0" y="813816"/>
                </a:lnTo>
                <a:lnTo>
                  <a:pt x="0" y="809244"/>
                </a:lnTo>
                <a:lnTo>
                  <a:pt x="3048" y="812292"/>
                </a:lnTo>
                <a:lnTo>
                  <a:pt x="10692384" y="812292"/>
                </a:lnTo>
                <a:lnTo>
                  <a:pt x="10692384" y="813816"/>
                </a:lnTo>
                <a:close/>
              </a:path>
              <a:path w="10692765" h="814069">
                <a:moveTo>
                  <a:pt x="10689336" y="812292"/>
                </a:moveTo>
                <a:lnTo>
                  <a:pt x="3048" y="812292"/>
                </a:lnTo>
                <a:lnTo>
                  <a:pt x="3048" y="809244"/>
                </a:lnTo>
                <a:lnTo>
                  <a:pt x="10689336" y="809244"/>
                </a:lnTo>
                <a:lnTo>
                  <a:pt x="10689336" y="812292"/>
                </a:lnTo>
                <a:close/>
              </a:path>
              <a:path w="10692765" h="814069">
                <a:moveTo>
                  <a:pt x="10692384" y="812292"/>
                </a:moveTo>
                <a:lnTo>
                  <a:pt x="10689336" y="812292"/>
                </a:lnTo>
                <a:lnTo>
                  <a:pt x="10692384" y="809244"/>
                </a:lnTo>
                <a:lnTo>
                  <a:pt x="10692384" y="812292"/>
                </a:lnTo>
                <a:close/>
              </a:path>
            </a:pathLst>
          </a:custGeom>
          <a:solidFill>
            <a:srgbClr val="8064A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 txBox="1">
            <a:spLocks noGrp="1"/>
          </p:cNvSpPr>
          <p:nvPr>
            <p:ph type="title"/>
          </p:nvPr>
        </p:nvSpPr>
        <p:spPr>
          <a:xfrm>
            <a:off x="1003300" y="825772"/>
            <a:ext cx="9399270" cy="587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3650" spc="15" dirty="0" err="1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Поняття</a:t>
            </a:r>
            <a:r>
              <a:rPr sz="3650" spc="15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 </a:t>
            </a:r>
            <a:r>
              <a:rPr sz="3650" spc="15" dirty="0">
                <a:solidFill>
                  <a:schemeClr val="tx2">
                    <a:lumMod val="20000"/>
                    <a:lumOff val="80000"/>
                  </a:schemeClr>
                </a:solidFill>
              </a:rPr>
              <a:t>та </a:t>
            </a:r>
            <a:r>
              <a:rPr sz="3650" spc="5" dirty="0">
                <a:solidFill>
                  <a:schemeClr val="tx2">
                    <a:lumMod val="20000"/>
                    <a:lumOff val="80000"/>
                  </a:schemeClr>
                </a:solidFill>
              </a:rPr>
              <a:t>особливості </a:t>
            </a:r>
            <a:r>
              <a:rPr sz="3650" spc="10" dirty="0" err="1">
                <a:solidFill>
                  <a:schemeClr val="tx2">
                    <a:lumMod val="20000"/>
                    <a:lumOff val="80000"/>
                  </a:schemeClr>
                </a:solidFill>
              </a:rPr>
              <a:t>соціальних</a:t>
            </a:r>
            <a:r>
              <a:rPr sz="3650" spc="-45" dirty="0">
                <a:solidFill>
                  <a:schemeClr val="tx2">
                    <a:lumMod val="20000"/>
                    <a:lumOff val="80000"/>
                  </a:schemeClr>
                </a:solidFill>
              </a:rPr>
              <a:t> </a:t>
            </a:r>
            <a:r>
              <a:rPr sz="3650" spc="15" dirty="0" err="1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про</a:t>
            </a:r>
            <a:r>
              <a:rPr lang="uk-UA" sz="3650" spc="15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є</a:t>
            </a:r>
            <a:r>
              <a:rPr sz="3650" spc="15" dirty="0" err="1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ктів</a:t>
            </a:r>
            <a:endParaRPr sz="3650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487121" y="1829809"/>
            <a:ext cx="9749155" cy="374078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26034" algn="just">
              <a:lnSpc>
                <a:spcPct val="101000"/>
              </a:lnSpc>
              <a:spcBef>
                <a:spcPts val="95"/>
              </a:spcBef>
            </a:pPr>
            <a:r>
              <a:rPr sz="2600" b="1" i="1" spc="10" dirty="0">
                <a:solidFill>
                  <a:srgbClr val="0070C0"/>
                </a:solidFill>
                <a:latin typeface="Calibri"/>
                <a:cs typeface="Calibri"/>
              </a:rPr>
              <a:t>Соціальний </a:t>
            </a:r>
            <a:r>
              <a:rPr sz="2600" b="1" i="1" spc="5" dirty="0">
                <a:solidFill>
                  <a:srgbClr val="0070C0"/>
                </a:solidFill>
                <a:latin typeface="Calibri"/>
                <a:cs typeface="Calibri"/>
              </a:rPr>
              <a:t>(м</a:t>
            </a:r>
            <a:r>
              <a:rPr sz="2600" b="1" i="1" spc="5" dirty="0">
                <a:solidFill>
                  <a:srgbClr val="0070C0"/>
                </a:solidFill>
                <a:latin typeface="Times New Roman"/>
                <a:cs typeface="Times New Roman"/>
              </a:rPr>
              <a:t>׳я</a:t>
            </a:r>
            <a:r>
              <a:rPr sz="2600" b="1" i="1" spc="5" dirty="0">
                <a:solidFill>
                  <a:srgbClr val="0070C0"/>
                </a:solidFill>
                <a:latin typeface="Calibri"/>
                <a:cs typeface="Calibri"/>
              </a:rPr>
              <a:t>кий) </a:t>
            </a:r>
            <a:r>
              <a:rPr sz="2600" b="1" i="1" spc="15" dirty="0" err="1" smtClean="0">
                <a:solidFill>
                  <a:srgbClr val="0070C0"/>
                </a:solidFill>
                <a:latin typeface="Calibri"/>
                <a:cs typeface="Calibri"/>
              </a:rPr>
              <a:t>про</a:t>
            </a:r>
            <a:r>
              <a:rPr lang="uk-UA" sz="2600" b="1" i="1" spc="15" dirty="0" smtClean="0">
                <a:solidFill>
                  <a:srgbClr val="0070C0"/>
                </a:solidFill>
                <a:latin typeface="Calibri"/>
                <a:cs typeface="Calibri"/>
              </a:rPr>
              <a:t>є</a:t>
            </a:r>
            <a:r>
              <a:rPr sz="2600" b="1" i="1" spc="15" dirty="0" err="1" smtClean="0">
                <a:solidFill>
                  <a:srgbClr val="0070C0"/>
                </a:solidFill>
                <a:latin typeface="Calibri"/>
                <a:cs typeface="Calibri"/>
              </a:rPr>
              <a:t>кт</a:t>
            </a:r>
            <a:r>
              <a:rPr sz="2600" b="1" i="1" spc="15" dirty="0" smtClean="0">
                <a:solidFill>
                  <a:srgbClr val="0070C0"/>
                </a:solidFill>
                <a:latin typeface="Calibri"/>
                <a:cs typeface="Calibri"/>
              </a:rPr>
              <a:t> </a:t>
            </a:r>
            <a:r>
              <a:rPr sz="2600" i="1" spc="10" dirty="0">
                <a:latin typeface="Calibri"/>
                <a:cs typeface="Calibri"/>
              </a:rPr>
              <a:t>– </a:t>
            </a:r>
            <a:r>
              <a:rPr sz="2600" spc="-5" dirty="0">
                <a:latin typeface="Calibri"/>
                <a:cs typeface="Calibri"/>
              </a:rPr>
              <a:t>це </a:t>
            </a:r>
            <a:r>
              <a:rPr sz="2600" spc="5" dirty="0">
                <a:latin typeface="Calibri"/>
                <a:cs typeface="Calibri"/>
              </a:rPr>
              <a:t>сконструйоване ініціатором  </a:t>
            </a:r>
            <a:r>
              <a:rPr sz="2600" spc="10" dirty="0">
                <a:latin typeface="Calibri"/>
                <a:cs typeface="Calibri"/>
              </a:rPr>
              <a:t>проекту соціальне </a:t>
            </a:r>
            <a:r>
              <a:rPr sz="2600" spc="5" dirty="0">
                <a:latin typeface="Calibri"/>
                <a:cs typeface="Calibri"/>
              </a:rPr>
              <a:t>нововведення, </a:t>
            </a:r>
            <a:r>
              <a:rPr sz="2600" dirty="0">
                <a:latin typeface="Calibri"/>
                <a:cs typeface="Calibri"/>
              </a:rPr>
              <a:t>метою якого </a:t>
            </a:r>
            <a:r>
              <a:rPr sz="2600" spc="10" dirty="0">
                <a:latin typeface="Calibri"/>
                <a:cs typeface="Calibri"/>
              </a:rPr>
              <a:t>є створення,  </a:t>
            </a:r>
            <a:r>
              <a:rPr sz="2600" dirty="0">
                <a:latin typeface="Calibri"/>
                <a:cs typeface="Calibri"/>
              </a:rPr>
              <a:t>модернізація </a:t>
            </a:r>
            <a:r>
              <a:rPr sz="2600" spc="10" dirty="0">
                <a:latin typeface="Calibri"/>
                <a:cs typeface="Calibri"/>
              </a:rPr>
              <a:t>або </a:t>
            </a:r>
            <a:r>
              <a:rPr sz="2600" spc="5" dirty="0">
                <a:latin typeface="Calibri"/>
                <a:cs typeface="Calibri"/>
              </a:rPr>
              <a:t>підтримання </a:t>
            </a:r>
            <a:r>
              <a:rPr sz="2600" spc="10" dirty="0">
                <a:latin typeface="Calibri"/>
                <a:cs typeface="Calibri"/>
              </a:rPr>
              <a:t>в змінному </a:t>
            </a:r>
            <a:r>
              <a:rPr sz="2600" spc="5" dirty="0">
                <a:latin typeface="Calibri"/>
                <a:cs typeface="Calibri"/>
              </a:rPr>
              <a:t>середовищі матеріальної  </a:t>
            </a:r>
            <a:r>
              <a:rPr sz="2600" spc="10" dirty="0">
                <a:latin typeface="Calibri"/>
                <a:cs typeface="Calibri"/>
              </a:rPr>
              <a:t>чи </a:t>
            </a:r>
            <a:r>
              <a:rPr sz="2600" dirty="0">
                <a:latin typeface="Calibri"/>
                <a:cs typeface="Calibri"/>
              </a:rPr>
              <a:t>духовної </a:t>
            </a:r>
            <a:r>
              <a:rPr sz="2600" spc="5" dirty="0">
                <a:latin typeface="Calibri"/>
                <a:cs typeface="Calibri"/>
              </a:rPr>
              <a:t>цінності, </a:t>
            </a:r>
            <a:r>
              <a:rPr sz="2600" dirty="0">
                <a:latin typeface="Calibri"/>
                <a:cs typeface="Calibri"/>
              </a:rPr>
              <a:t>яке </a:t>
            </a:r>
            <a:r>
              <a:rPr sz="2600" spc="5" dirty="0">
                <a:latin typeface="Calibri"/>
                <a:cs typeface="Calibri"/>
              </a:rPr>
              <a:t>має просторово-часові </a:t>
            </a:r>
            <a:r>
              <a:rPr sz="2600" spc="10" dirty="0">
                <a:latin typeface="Calibri"/>
                <a:cs typeface="Calibri"/>
              </a:rPr>
              <a:t>та ресурсні </a:t>
            </a:r>
            <a:r>
              <a:rPr sz="2600" spc="-5" dirty="0">
                <a:latin typeface="Calibri"/>
                <a:cs typeface="Calibri"/>
              </a:rPr>
              <a:t>межі </a:t>
            </a:r>
            <a:r>
              <a:rPr sz="2600" spc="5" dirty="0">
                <a:latin typeface="Calibri"/>
                <a:cs typeface="Calibri"/>
              </a:rPr>
              <a:t>і  </a:t>
            </a:r>
            <a:r>
              <a:rPr sz="2600" spc="10" dirty="0">
                <a:latin typeface="Calibri"/>
                <a:cs typeface="Calibri"/>
              </a:rPr>
              <a:t>вплив </a:t>
            </a:r>
            <a:r>
              <a:rPr sz="2600" dirty="0">
                <a:latin typeface="Calibri"/>
                <a:cs typeface="Calibri"/>
              </a:rPr>
              <a:t>якого </a:t>
            </a:r>
            <a:r>
              <a:rPr sz="2600" spc="15" dirty="0">
                <a:latin typeface="Calibri"/>
                <a:cs typeface="Calibri"/>
              </a:rPr>
              <a:t>на </a:t>
            </a:r>
            <a:r>
              <a:rPr sz="2600" spc="-10" dirty="0">
                <a:latin typeface="Calibri"/>
                <a:cs typeface="Calibri"/>
              </a:rPr>
              <a:t>людей </a:t>
            </a:r>
            <a:r>
              <a:rPr sz="2600" spc="10" dirty="0">
                <a:latin typeface="Calibri"/>
                <a:cs typeface="Calibri"/>
              </a:rPr>
              <a:t>визнається позитивним соціальним  значенням (В.Луків,</a:t>
            </a:r>
            <a:r>
              <a:rPr sz="2600" spc="-5" dirty="0">
                <a:latin typeface="Calibri"/>
                <a:cs typeface="Calibri"/>
              </a:rPr>
              <a:t> </a:t>
            </a:r>
            <a:r>
              <a:rPr sz="2600" spc="5" dirty="0">
                <a:latin typeface="Calibri"/>
                <a:cs typeface="Calibri"/>
              </a:rPr>
              <a:t>2007).</a:t>
            </a:r>
            <a:endParaRPr sz="2600" dirty="0">
              <a:latin typeface="Calibri"/>
              <a:cs typeface="Calibri"/>
            </a:endParaRPr>
          </a:p>
          <a:p>
            <a:pPr marL="12700" marR="5080" algn="just">
              <a:lnSpc>
                <a:spcPct val="100800"/>
              </a:lnSpc>
              <a:spcBef>
                <a:spcPts val="910"/>
              </a:spcBef>
            </a:pPr>
            <a:r>
              <a:rPr sz="2600" b="1" i="1" spc="10" dirty="0">
                <a:solidFill>
                  <a:srgbClr val="0070C0"/>
                </a:solidFill>
                <a:latin typeface="Calibri"/>
                <a:cs typeface="Calibri"/>
              </a:rPr>
              <a:t>Соціальний </a:t>
            </a:r>
            <a:r>
              <a:rPr sz="2600" b="1" i="1" spc="5" dirty="0">
                <a:solidFill>
                  <a:srgbClr val="0070C0"/>
                </a:solidFill>
                <a:latin typeface="Calibri"/>
                <a:cs typeface="Calibri"/>
              </a:rPr>
              <a:t>(м</a:t>
            </a:r>
            <a:r>
              <a:rPr sz="2600" b="1" i="1" spc="5" dirty="0">
                <a:solidFill>
                  <a:srgbClr val="0070C0"/>
                </a:solidFill>
                <a:latin typeface="Times New Roman"/>
                <a:cs typeface="Times New Roman"/>
              </a:rPr>
              <a:t>׳я</a:t>
            </a:r>
            <a:r>
              <a:rPr sz="2600" b="1" i="1" spc="5" dirty="0">
                <a:solidFill>
                  <a:srgbClr val="0070C0"/>
                </a:solidFill>
                <a:latin typeface="Calibri"/>
                <a:cs typeface="Calibri"/>
              </a:rPr>
              <a:t>кий) </a:t>
            </a:r>
            <a:r>
              <a:rPr sz="2600" b="1" i="1" spc="15" dirty="0" err="1" smtClean="0">
                <a:solidFill>
                  <a:srgbClr val="0070C0"/>
                </a:solidFill>
                <a:latin typeface="Calibri"/>
                <a:cs typeface="Calibri"/>
              </a:rPr>
              <a:t>про</a:t>
            </a:r>
            <a:r>
              <a:rPr lang="uk-UA" sz="2600" b="1" i="1" spc="15" dirty="0" smtClean="0">
                <a:solidFill>
                  <a:srgbClr val="0070C0"/>
                </a:solidFill>
                <a:latin typeface="Calibri"/>
                <a:cs typeface="Calibri"/>
              </a:rPr>
              <a:t>є</a:t>
            </a:r>
            <a:r>
              <a:rPr sz="2600" b="1" i="1" spc="15" dirty="0" err="1" smtClean="0">
                <a:solidFill>
                  <a:srgbClr val="0070C0"/>
                </a:solidFill>
                <a:latin typeface="Calibri"/>
                <a:cs typeface="Calibri"/>
              </a:rPr>
              <a:t>кт</a:t>
            </a:r>
            <a:r>
              <a:rPr sz="2600" b="1" i="1" spc="15" dirty="0" smtClean="0">
                <a:solidFill>
                  <a:srgbClr val="0070C0"/>
                </a:solidFill>
                <a:latin typeface="Calibri"/>
                <a:cs typeface="Calibri"/>
              </a:rPr>
              <a:t> </a:t>
            </a:r>
            <a:r>
              <a:rPr sz="2600" spc="10" dirty="0">
                <a:latin typeface="Calibri"/>
                <a:cs typeface="Calibri"/>
              </a:rPr>
              <a:t>– </a:t>
            </a:r>
            <a:r>
              <a:rPr sz="2600" spc="-5" dirty="0">
                <a:latin typeface="Calibri"/>
                <a:cs typeface="Calibri"/>
              </a:rPr>
              <a:t>це </a:t>
            </a:r>
            <a:r>
              <a:rPr sz="2600" spc="10" dirty="0">
                <a:latin typeface="Calibri"/>
                <a:cs typeface="Calibri"/>
              </a:rPr>
              <a:t>сукупність </a:t>
            </a:r>
            <a:r>
              <a:rPr sz="2600" spc="5" dirty="0">
                <a:latin typeface="Calibri"/>
                <a:cs typeface="Calibri"/>
              </a:rPr>
              <a:t>комплексних </a:t>
            </a:r>
            <a:r>
              <a:rPr sz="2600" dirty="0">
                <a:latin typeface="Calibri"/>
                <a:cs typeface="Calibri"/>
              </a:rPr>
              <a:t>дій,  </a:t>
            </a:r>
            <a:r>
              <a:rPr sz="2600" spc="10" dirty="0">
                <a:latin typeface="Calibri"/>
                <a:cs typeface="Calibri"/>
              </a:rPr>
              <a:t>спрямованих </a:t>
            </a:r>
            <a:r>
              <a:rPr sz="2600" spc="5" dirty="0">
                <a:latin typeface="Calibri"/>
                <a:cs typeface="Calibri"/>
              </a:rPr>
              <a:t>на </a:t>
            </a:r>
            <a:r>
              <a:rPr sz="2600" spc="10" dirty="0">
                <a:latin typeface="Calibri"/>
                <a:cs typeface="Calibri"/>
              </a:rPr>
              <a:t>розв'язання </a:t>
            </a:r>
            <a:r>
              <a:rPr sz="2600" spc="5" dirty="0">
                <a:latin typeface="Calibri"/>
                <a:cs typeface="Calibri"/>
              </a:rPr>
              <a:t>конкретної </a:t>
            </a:r>
            <a:r>
              <a:rPr sz="2600" spc="10" dirty="0">
                <a:latin typeface="Calibri"/>
                <a:cs typeface="Calibri"/>
              </a:rPr>
              <a:t>соціальної </a:t>
            </a:r>
            <a:r>
              <a:rPr sz="2600" spc="5" dirty="0">
                <a:latin typeface="Calibri"/>
                <a:cs typeface="Calibri"/>
              </a:rPr>
              <a:t>ситуації,  проблеми, за </a:t>
            </a:r>
            <a:r>
              <a:rPr sz="2600" spc="10" dirty="0">
                <a:latin typeface="Calibri"/>
                <a:cs typeface="Calibri"/>
              </a:rPr>
              <a:t>умови </a:t>
            </a:r>
            <a:r>
              <a:rPr sz="2600" dirty="0">
                <a:latin typeface="Calibri"/>
                <a:cs typeface="Calibri"/>
              </a:rPr>
              <a:t>обмеженості </a:t>
            </a:r>
            <a:r>
              <a:rPr sz="2600" spc="10" dirty="0">
                <a:latin typeface="Calibri"/>
                <a:cs typeface="Calibri"/>
              </a:rPr>
              <a:t>в </a:t>
            </a:r>
            <a:r>
              <a:rPr sz="2600" spc="15" dirty="0">
                <a:latin typeface="Calibri"/>
                <a:cs typeface="Calibri"/>
              </a:rPr>
              <a:t>часі </a:t>
            </a:r>
            <a:r>
              <a:rPr sz="2600" spc="10" dirty="0">
                <a:latin typeface="Calibri"/>
                <a:cs typeface="Calibri"/>
              </a:rPr>
              <a:t>та ресурсах </a:t>
            </a:r>
            <a:r>
              <a:rPr sz="2600" spc="5" dirty="0">
                <a:latin typeface="Calibri"/>
                <a:cs typeface="Calibri"/>
              </a:rPr>
              <a:t>(В.Шкуро,</a:t>
            </a:r>
            <a:r>
              <a:rPr sz="2600" spc="10" dirty="0">
                <a:latin typeface="Calibri"/>
                <a:cs typeface="Calibri"/>
              </a:rPr>
              <a:t> </a:t>
            </a:r>
            <a:r>
              <a:rPr sz="2600" spc="5" dirty="0">
                <a:latin typeface="Calibri"/>
                <a:cs typeface="Calibri"/>
              </a:rPr>
              <a:t>2012).</a:t>
            </a:r>
            <a:endParaRPr sz="2600" dirty="0"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772668"/>
            <a:ext cx="10692384" cy="82143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772667"/>
            <a:ext cx="10692765" cy="824865"/>
          </a:xfrm>
          <a:custGeom>
            <a:avLst/>
            <a:gdLst/>
            <a:ahLst/>
            <a:cxnLst/>
            <a:rect l="l" t="t" r="r" b="b"/>
            <a:pathLst>
              <a:path w="10692765" h="824865">
                <a:moveTo>
                  <a:pt x="3048" y="821436"/>
                </a:moveTo>
                <a:lnTo>
                  <a:pt x="0" y="818388"/>
                </a:lnTo>
                <a:lnTo>
                  <a:pt x="0" y="0"/>
                </a:lnTo>
                <a:lnTo>
                  <a:pt x="10692384" y="0"/>
                </a:lnTo>
                <a:lnTo>
                  <a:pt x="3048" y="0"/>
                </a:lnTo>
                <a:lnTo>
                  <a:pt x="0" y="3048"/>
                </a:lnTo>
                <a:lnTo>
                  <a:pt x="3048" y="3048"/>
                </a:lnTo>
                <a:lnTo>
                  <a:pt x="3048" y="821436"/>
                </a:lnTo>
                <a:close/>
              </a:path>
              <a:path w="10692765" h="824865">
                <a:moveTo>
                  <a:pt x="3048" y="3048"/>
                </a:moveTo>
                <a:lnTo>
                  <a:pt x="0" y="3048"/>
                </a:lnTo>
                <a:lnTo>
                  <a:pt x="3048" y="0"/>
                </a:lnTo>
                <a:lnTo>
                  <a:pt x="3048" y="3048"/>
                </a:lnTo>
                <a:close/>
              </a:path>
              <a:path w="10692765" h="824865">
                <a:moveTo>
                  <a:pt x="10689336" y="3048"/>
                </a:moveTo>
                <a:lnTo>
                  <a:pt x="3048" y="3048"/>
                </a:lnTo>
                <a:lnTo>
                  <a:pt x="3048" y="0"/>
                </a:lnTo>
                <a:lnTo>
                  <a:pt x="10689336" y="0"/>
                </a:lnTo>
                <a:lnTo>
                  <a:pt x="10689336" y="3048"/>
                </a:lnTo>
                <a:close/>
              </a:path>
              <a:path w="10692765" h="824865">
                <a:moveTo>
                  <a:pt x="10689336" y="821436"/>
                </a:moveTo>
                <a:lnTo>
                  <a:pt x="10689336" y="0"/>
                </a:lnTo>
                <a:lnTo>
                  <a:pt x="10692384" y="3048"/>
                </a:lnTo>
                <a:lnTo>
                  <a:pt x="10692384" y="818388"/>
                </a:lnTo>
                <a:lnTo>
                  <a:pt x="10689336" y="821436"/>
                </a:lnTo>
                <a:close/>
              </a:path>
              <a:path w="10692765" h="824865">
                <a:moveTo>
                  <a:pt x="10692384" y="3048"/>
                </a:moveTo>
                <a:lnTo>
                  <a:pt x="10689336" y="0"/>
                </a:lnTo>
                <a:lnTo>
                  <a:pt x="10692384" y="0"/>
                </a:lnTo>
                <a:lnTo>
                  <a:pt x="10692384" y="3048"/>
                </a:lnTo>
                <a:close/>
              </a:path>
              <a:path w="10692765" h="824865">
                <a:moveTo>
                  <a:pt x="10692384" y="824484"/>
                </a:moveTo>
                <a:lnTo>
                  <a:pt x="0" y="824484"/>
                </a:lnTo>
                <a:lnTo>
                  <a:pt x="0" y="818388"/>
                </a:lnTo>
                <a:lnTo>
                  <a:pt x="3048" y="821436"/>
                </a:lnTo>
                <a:lnTo>
                  <a:pt x="10692384" y="821436"/>
                </a:lnTo>
                <a:lnTo>
                  <a:pt x="10692384" y="824484"/>
                </a:lnTo>
                <a:close/>
              </a:path>
              <a:path w="10692765" h="824865">
                <a:moveTo>
                  <a:pt x="10689336" y="821436"/>
                </a:moveTo>
                <a:lnTo>
                  <a:pt x="3048" y="821436"/>
                </a:lnTo>
                <a:lnTo>
                  <a:pt x="3048" y="818388"/>
                </a:lnTo>
                <a:lnTo>
                  <a:pt x="10689336" y="818388"/>
                </a:lnTo>
                <a:lnTo>
                  <a:pt x="10689336" y="821436"/>
                </a:lnTo>
                <a:close/>
              </a:path>
              <a:path w="10692765" h="824865">
                <a:moveTo>
                  <a:pt x="10692384" y="821436"/>
                </a:moveTo>
                <a:lnTo>
                  <a:pt x="10689336" y="821436"/>
                </a:lnTo>
                <a:lnTo>
                  <a:pt x="10692384" y="818388"/>
                </a:lnTo>
                <a:lnTo>
                  <a:pt x="10692384" y="821436"/>
                </a:lnTo>
                <a:close/>
              </a:path>
            </a:pathLst>
          </a:custGeom>
          <a:solidFill>
            <a:srgbClr val="8064A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433279" y="816364"/>
            <a:ext cx="5823585" cy="614680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385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Сфери </a:t>
            </a:r>
            <a:r>
              <a:rPr sz="3850" dirty="0" err="1">
                <a:solidFill>
                  <a:schemeClr val="tx2">
                    <a:lumMod val="20000"/>
                    <a:lumOff val="80000"/>
                  </a:schemeClr>
                </a:solidFill>
              </a:rPr>
              <a:t>соціальних</a:t>
            </a:r>
            <a:r>
              <a:rPr sz="3850" spc="-45" dirty="0">
                <a:solidFill>
                  <a:schemeClr val="tx2">
                    <a:lumMod val="20000"/>
                    <a:lumOff val="80000"/>
                  </a:schemeClr>
                </a:solidFill>
              </a:rPr>
              <a:t> </a:t>
            </a:r>
            <a:r>
              <a:rPr sz="3850" dirty="0" err="1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про</a:t>
            </a:r>
            <a:r>
              <a:rPr lang="uk-UA" sz="385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є</a:t>
            </a:r>
            <a:r>
              <a:rPr sz="3850" dirty="0" err="1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ктів</a:t>
            </a:r>
            <a:endParaRPr sz="3850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737100" y="1797755"/>
            <a:ext cx="5688965" cy="3727302"/>
          </a:xfrm>
          <a:prstGeom prst="rect">
            <a:avLst/>
          </a:prstGeom>
          <a:solidFill>
            <a:srgbClr val="CCFF99"/>
          </a:solidFill>
        </p:spPr>
        <p:txBody>
          <a:bodyPr vert="horz" wrap="square" lIns="0" tIns="125095" rIns="0" bIns="0" rtlCol="0">
            <a:spAutoFit/>
          </a:bodyPr>
          <a:lstStyle/>
          <a:p>
            <a:pPr marL="60960" marR="426084" indent="-48895" algn="just">
              <a:spcBef>
                <a:spcPts val="890"/>
              </a:spcBef>
              <a:buSzPct val="95238"/>
              <a:buFont typeface="Wingdings"/>
              <a:buChar char=""/>
              <a:tabLst>
                <a:tab pos="135890" algn="l"/>
              </a:tabLst>
            </a:pPr>
            <a:r>
              <a:rPr lang="ru-RU" sz="2100" b="1" spc="-10" dirty="0" err="1">
                <a:solidFill>
                  <a:srgbClr val="0070C0"/>
                </a:solidFill>
                <a:cs typeface="Calibri"/>
              </a:rPr>
              <a:t>Освіта</a:t>
            </a:r>
            <a:r>
              <a:rPr lang="ru-RU" sz="2100" b="1" spc="-10" dirty="0">
                <a:solidFill>
                  <a:srgbClr val="0070C0"/>
                </a:solidFill>
                <a:cs typeface="Calibri"/>
              </a:rPr>
              <a:t>, </a:t>
            </a:r>
            <a:r>
              <a:rPr lang="ru-RU" sz="2100" b="1" spc="-10" dirty="0" err="1" smtClean="0">
                <a:solidFill>
                  <a:srgbClr val="0070C0"/>
                </a:solidFill>
                <a:cs typeface="Calibri"/>
              </a:rPr>
              <a:t>надання</a:t>
            </a:r>
            <a:r>
              <a:rPr lang="ru-RU" sz="2100" b="1" spc="-10" dirty="0" smtClean="0">
                <a:solidFill>
                  <a:srgbClr val="0070C0"/>
                </a:solidFill>
                <a:cs typeface="Calibri"/>
              </a:rPr>
              <a:t> </a:t>
            </a:r>
            <a:r>
              <a:rPr lang="ru-RU" sz="2100" b="1" spc="-10" dirty="0" err="1" smtClean="0">
                <a:solidFill>
                  <a:srgbClr val="0070C0"/>
                </a:solidFill>
                <a:cs typeface="Calibri"/>
              </a:rPr>
              <a:t>допомоги</a:t>
            </a:r>
            <a:r>
              <a:rPr lang="ru-RU" sz="2100" b="1" spc="-10" dirty="0" smtClean="0">
                <a:solidFill>
                  <a:srgbClr val="0070C0"/>
                </a:solidFill>
                <a:cs typeface="Calibri"/>
              </a:rPr>
              <a:t> </a:t>
            </a:r>
            <a:r>
              <a:rPr lang="ru-RU" sz="2100" b="1" spc="-5" dirty="0" err="1">
                <a:solidFill>
                  <a:srgbClr val="0070C0"/>
                </a:solidFill>
                <a:cs typeface="Calibri"/>
              </a:rPr>
              <a:t>дітям</a:t>
            </a:r>
            <a:r>
              <a:rPr lang="ru-RU" sz="2100" b="1" spc="-5" dirty="0">
                <a:solidFill>
                  <a:srgbClr val="0070C0"/>
                </a:solidFill>
                <a:cs typeface="Calibri"/>
              </a:rPr>
              <a:t>,</a:t>
            </a:r>
            <a:r>
              <a:rPr lang="ru-RU" sz="2100" b="1" spc="160" dirty="0">
                <a:solidFill>
                  <a:srgbClr val="0070C0"/>
                </a:solidFill>
                <a:cs typeface="Calibri"/>
              </a:rPr>
              <a:t> </a:t>
            </a:r>
            <a:r>
              <a:rPr lang="ru-RU" sz="2100" b="1" spc="-15" dirty="0" err="1" smtClean="0">
                <a:solidFill>
                  <a:srgbClr val="0070C0"/>
                </a:solidFill>
                <a:cs typeface="Calibri"/>
              </a:rPr>
              <a:t>молоді</a:t>
            </a:r>
            <a:r>
              <a:rPr lang="ru-RU" sz="2100" b="1" spc="-15" dirty="0">
                <a:solidFill>
                  <a:srgbClr val="0070C0"/>
                </a:solidFill>
                <a:cs typeface="Calibri"/>
              </a:rPr>
              <a:t>.</a:t>
            </a:r>
            <a:endParaRPr lang="ru-RU" sz="2100" dirty="0">
              <a:solidFill>
                <a:srgbClr val="0070C0"/>
              </a:solidFill>
              <a:cs typeface="Calibri"/>
            </a:endParaRPr>
          </a:p>
          <a:p>
            <a:pPr marL="60960" marR="426084" indent="-48895" algn="just">
              <a:spcBef>
                <a:spcPts val="890"/>
              </a:spcBef>
              <a:buSzPct val="95238"/>
              <a:buFont typeface="Wingdings"/>
              <a:buChar char=""/>
              <a:tabLst>
                <a:tab pos="135890" algn="l"/>
              </a:tabLst>
            </a:pPr>
            <a:r>
              <a:rPr lang="uk-UA" sz="2100" b="1" spc="-10" dirty="0" smtClean="0">
                <a:solidFill>
                  <a:srgbClr val="0070C0"/>
                </a:solidFill>
                <a:latin typeface="Calibri"/>
                <a:cs typeface="Calibri"/>
              </a:rPr>
              <a:t> О</a:t>
            </a:r>
            <a:r>
              <a:rPr sz="2100" b="1" spc="-10" dirty="0" err="1" smtClean="0">
                <a:solidFill>
                  <a:srgbClr val="0070C0"/>
                </a:solidFill>
                <a:latin typeface="Calibri"/>
                <a:cs typeface="Calibri"/>
              </a:rPr>
              <a:t>хорона</a:t>
            </a:r>
            <a:r>
              <a:rPr sz="2100" b="1" spc="-10" dirty="0" smtClean="0">
                <a:solidFill>
                  <a:srgbClr val="0070C0"/>
                </a:solidFill>
                <a:latin typeface="Calibri"/>
                <a:cs typeface="Calibri"/>
              </a:rPr>
              <a:t> </a:t>
            </a:r>
            <a:r>
              <a:rPr sz="2100" b="1" spc="-5" dirty="0">
                <a:solidFill>
                  <a:srgbClr val="0070C0"/>
                </a:solidFill>
                <a:latin typeface="Calibri"/>
                <a:cs typeface="Calibri"/>
              </a:rPr>
              <a:t>здоров’я </a:t>
            </a:r>
            <a:r>
              <a:rPr sz="2100" b="1" spc="-10" dirty="0">
                <a:solidFill>
                  <a:srgbClr val="0070C0"/>
                </a:solidFill>
                <a:latin typeface="Calibri"/>
                <a:cs typeface="Calibri"/>
              </a:rPr>
              <a:t>населення, </a:t>
            </a:r>
            <a:r>
              <a:rPr sz="2100" b="1" spc="-5" dirty="0">
                <a:solidFill>
                  <a:srgbClr val="0070C0"/>
                </a:solidFill>
                <a:latin typeface="Calibri"/>
                <a:cs typeface="Calibri"/>
              </a:rPr>
              <a:t>пропагування  </a:t>
            </a:r>
            <a:r>
              <a:rPr sz="2100" b="1" spc="-10" dirty="0">
                <a:solidFill>
                  <a:srgbClr val="0070C0"/>
                </a:solidFill>
                <a:latin typeface="Calibri"/>
                <a:cs typeface="Calibri"/>
              </a:rPr>
              <a:t>здорового способу</a:t>
            </a:r>
            <a:r>
              <a:rPr sz="2100" b="1" spc="35" dirty="0">
                <a:solidFill>
                  <a:srgbClr val="0070C0"/>
                </a:solidFill>
                <a:latin typeface="Calibri"/>
                <a:cs typeface="Calibri"/>
              </a:rPr>
              <a:t> </a:t>
            </a:r>
            <a:r>
              <a:rPr sz="2100" b="1" spc="-10" dirty="0">
                <a:solidFill>
                  <a:srgbClr val="0070C0"/>
                </a:solidFill>
                <a:latin typeface="Calibri"/>
                <a:cs typeface="Calibri"/>
              </a:rPr>
              <a:t>життя.</a:t>
            </a:r>
            <a:endParaRPr sz="2100" dirty="0">
              <a:solidFill>
                <a:srgbClr val="0070C0"/>
              </a:solidFill>
              <a:latin typeface="Calibri"/>
              <a:cs typeface="Calibri"/>
            </a:endParaRPr>
          </a:p>
          <a:p>
            <a:pPr marL="135255" indent="-123189" algn="just">
              <a:lnSpc>
                <a:spcPct val="100000"/>
              </a:lnSpc>
              <a:spcBef>
                <a:spcPts val="875"/>
              </a:spcBef>
              <a:buSzPct val="95238"/>
              <a:buFont typeface="Wingdings"/>
              <a:buChar char=""/>
              <a:tabLst>
                <a:tab pos="135890" algn="l"/>
              </a:tabLst>
            </a:pPr>
            <a:r>
              <a:rPr sz="2100" b="1" spc="-10" dirty="0" err="1" smtClean="0">
                <a:solidFill>
                  <a:srgbClr val="0070C0"/>
                </a:solidFill>
                <a:latin typeface="Calibri"/>
                <a:cs typeface="Calibri"/>
              </a:rPr>
              <a:t>Над</a:t>
            </a:r>
            <a:r>
              <a:rPr lang="uk-UA" sz="2100" b="1" spc="-10" dirty="0">
                <a:solidFill>
                  <a:srgbClr val="0070C0"/>
                </a:solidFill>
                <a:latin typeface="Calibri"/>
                <a:cs typeface="Calibri"/>
              </a:rPr>
              <a:t>а</a:t>
            </a:r>
            <a:r>
              <a:rPr sz="2100" b="1" spc="-10" dirty="0" err="1" smtClean="0">
                <a:solidFill>
                  <a:srgbClr val="0070C0"/>
                </a:solidFill>
                <a:latin typeface="Calibri"/>
                <a:cs typeface="Calibri"/>
              </a:rPr>
              <a:t>ння</a:t>
            </a:r>
            <a:r>
              <a:rPr sz="2100" b="1" spc="-10" dirty="0" smtClean="0">
                <a:solidFill>
                  <a:srgbClr val="0070C0"/>
                </a:solidFill>
                <a:latin typeface="Calibri"/>
                <a:cs typeface="Calibri"/>
              </a:rPr>
              <a:t> </a:t>
            </a:r>
            <a:r>
              <a:rPr sz="2100" b="1" spc="-10" dirty="0">
                <a:solidFill>
                  <a:srgbClr val="0070C0"/>
                </a:solidFill>
                <a:latin typeface="Calibri"/>
                <a:cs typeface="Calibri"/>
              </a:rPr>
              <a:t>допомоги </a:t>
            </a:r>
            <a:r>
              <a:rPr sz="2100" b="1" spc="-5" dirty="0">
                <a:solidFill>
                  <a:srgbClr val="0070C0"/>
                </a:solidFill>
                <a:latin typeface="Calibri"/>
                <a:cs typeface="Calibri"/>
              </a:rPr>
              <a:t>особам </a:t>
            </a:r>
            <a:r>
              <a:rPr sz="2100" b="1" spc="-15" dirty="0">
                <a:solidFill>
                  <a:srgbClr val="0070C0"/>
                </a:solidFill>
                <a:latin typeface="Calibri"/>
                <a:cs typeface="Calibri"/>
              </a:rPr>
              <a:t>похилого</a:t>
            </a:r>
            <a:r>
              <a:rPr sz="2100" b="1" spc="140" dirty="0">
                <a:solidFill>
                  <a:srgbClr val="0070C0"/>
                </a:solidFill>
                <a:latin typeface="Calibri"/>
                <a:cs typeface="Calibri"/>
              </a:rPr>
              <a:t> </a:t>
            </a:r>
            <a:r>
              <a:rPr sz="2100" b="1" spc="-10" dirty="0">
                <a:solidFill>
                  <a:srgbClr val="0070C0"/>
                </a:solidFill>
                <a:latin typeface="Calibri"/>
                <a:cs typeface="Calibri"/>
              </a:rPr>
              <a:t>віку.</a:t>
            </a:r>
            <a:endParaRPr sz="2100" dirty="0">
              <a:solidFill>
                <a:srgbClr val="0070C0"/>
              </a:solidFill>
              <a:latin typeface="Calibri"/>
              <a:cs typeface="Calibri"/>
            </a:endParaRPr>
          </a:p>
          <a:p>
            <a:pPr marL="135255" indent="-123189" algn="just">
              <a:lnSpc>
                <a:spcPct val="100000"/>
              </a:lnSpc>
              <a:spcBef>
                <a:spcPts val="890"/>
              </a:spcBef>
              <a:buSzPct val="95238"/>
              <a:buFont typeface="Wingdings"/>
              <a:buChar char=""/>
              <a:tabLst>
                <a:tab pos="135890" algn="l"/>
              </a:tabLst>
            </a:pPr>
            <a:r>
              <a:rPr sz="2100" b="1" spc="-10" dirty="0">
                <a:solidFill>
                  <a:srgbClr val="0070C0"/>
                </a:solidFill>
                <a:latin typeface="Calibri"/>
                <a:cs typeface="Calibri"/>
              </a:rPr>
              <a:t>Навколишнє середовище </a:t>
            </a:r>
            <a:r>
              <a:rPr sz="2100" b="1" dirty="0">
                <a:solidFill>
                  <a:srgbClr val="0070C0"/>
                </a:solidFill>
                <a:latin typeface="Calibri"/>
                <a:cs typeface="Calibri"/>
              </a:rPr>
              <a:t>і </a:t>
            </a:r>
            <a:r>
              <a:rPr sz="2100" b="1" spc="-10" dirty="0">
                <a:solidFill>
                  <a:srgbClr val="0070C0"/>
                </a:solidFill>
                <a:latin typeface="Calibri"/>
                <a:cs typeface="Calibri"/>
              </a:rPr>
              <a:t>допомога</a:t>
            </a:r>
            <a:r>
              <a:rPr sz="2100" b="1" spc="40" dirty="0">
                <a:solidFill>
                  <a:srgbClr val="0070C0"/>
                </a:solidFill>
                <a:latin typeface="Calibri"/>
                <a:cs typeface="Calibri"/>
              </a:rPr>
              <a:t> </a:t>
            </a:r>
            <a:r>
              <a:rPr sz="2100" b="1" spc="-5" dirty="0">
                <a:solidFill>
                  <a:srgbClr val="0070C0"/>
                </a:solidFill>
                <a:latin typeface="Calibri"/>
                <a:cs typeface="Calibri"/>
              </a:rPr>
              <a:t>тваринам.</a:t>
            </a:r>
            <a:endParaRPr sz="2100" dirty="0">
              <a:solidFill>
                <a:srgbClr val="0070C0"/>
              </a:solidFill>
              <a:latin typeface="Calibri"/>
              <a:cs typeface="Calibri"/>
            </a:endParaRPr>
          </a:p>
          <a:p>
            <a:pPr marL="135255" indent="-123189" algn="just">
              <a:lnSpc>
                <a:spcPct val="100000"/>
              </a:lnSpc>
              <a:spcBef>
                <a:spcPts val="875"/>
              </a:spcBef>
              <a:buSzPct val="95238"/>
              <a:buFont typeface="Wingdings"/>
              <a:buChar char=""/>
              <a:tabLst>
                <a:tab pos="135890" algn="l"/>
              </a:tabLst>
            </a:pPr>
            <a:r>
              <a:rPr sz="2100" b="1" spc="-10" dirty="0">
                <a:solidFill>
                  <a:srgbClr val="0070C0"/>
                </a:solidFill>
                <a:latin typeface="Calibri"/>
                <a:cs typeface="Calibri"/>
              </a:rPr>
              <a:t>Поліпшення якості </a:t>
            </a:r>
            <a:r>
              <a:rPr sz="2100" b="1" spc="-5" dirty="0">
                <a:solidFill>
                  <a:srgbClr val="0070C0"/>
                </a:solidFill>
                <a:latin typeface="Calibri"/>
                <a:cs typeface="Calibri"/>
              </a:rPr>
              <a:t>життя</a:t>
            </a:r>
            <a:r>
              <a:rPr sz="2100" b="1" spc="70" dirty="0">
                <a:solidFill>
                  <a:srgbClr val="0070C0"/>
                </a:solidFill>
                <a:latin typeface="Calibri"/>
                <a:cs typeface="Calibri"/>
              </a:rPr>
              <a:t> </a:t>
            </a:r>
            <a:r>
              <a:rPr sz="2100" b="1" spc="-5" dirty="0">
                <a:solidFill>
                  <a:srgbClr val="0070C0"/>
                </a:solidFill>
                <a:latin typeface="Calibri"/>
                <a:cs typeface="Calibri"/>
              </a:rPr>
              <a:t>громади.</a:t>
            </a:r>
            <a:endParaRPr sz="2100" dirty="0">
              <a:solidFill>
                <a:srgbClr val="0070C0"/>
              </a:solidFill>
              <a:latin typeface="Calibri"/>
              <a:cs typeface="Calibri"/>
            </a:endParaRPr>
          </a:p>
          <a:p>
            <a:pPr marL="135255" indent="-123189" algn="just">
              <a:lnSpc>
                <a:spcPct val="100000"/>
              </a:lnSpc>
              <a:spcBef>
                <a:spcPts val="890"/>
              </a:spcBef>
              <a:buSzPct val="95238"/>
              <a:buFont typeface="Wingdings"/>
              <a:buChar char=""/>
              <a:tabLst>
                <a:tab pos="135890" algn="l"/>
              </a:tabLst>
            </a:pPr>
            <a:r>
              <a:rPr sz="2100" b="1" spc="-10" dirty="0">
                <a:solidFill>
                  <a:srgbClr val="0070C0"/>
                </a:solidFill>
                <a:latin typeface="Calibri"/>
                <a:cs typeface="Calibri"/>
              </a:rPr>
              <a:t>Надання допомоги</a:t>
            </a:r>
            <a:r>
              <a:rPr sz="2100" b="1" spc="90" dirty="0">
                <a:solidFill>
                  <a:srgbClr val="0070C0"/>
                </a:solidFill>
                <a:latin typeface="Calibri"/>
                <a:cs typeface="Calibri"/>
              </a:rPr>
              <a:t> </a:t>
            </a:r>
            <a:r>
              <a:rPr sz="2100" b="1" spc="-10" dirty="0">
                <a:solidFill>
                  <a:srgbClr val="0070C0"/>
                </a:solidFill>
                <a:latin typeface="Calibri"/>
                <a:cs typeface="Calibri"/>
              </a:rPr>
              <a:t>безхатькам.</a:t>
            </a:r>
            <a:endParaRPr sz="2100" dirty="0">
              <a:solidFill>
                <a:srgbClr val="0070C0"/>
              </a:solidFill>
              <a:latin typeface="Calibri"/>
              <a:cs typeface="Calibri"/>
            </a:endParaRPr>
          </a:p>
          <a:p>
            <a:pPr marL="60960" marR="775335" indent="-48895" algn="just">
              <a:lnSpc>
                <a:spcPct val="100499"/>
              </a:lnSpc>
              <a:spcBef>
                <a:spcPts val="860"/>
              </a:spcBef>
              <a:buSzPct val="95238"/>
              <a:buFont typeface="Wingdings"/>
              <a:buChar char=""/>
              <a:tabLst>
                <a:tab pos="135890" algn="l"/>
              </a:tabLst>
            </a:pPr>
            <a:r>
              <a:rPr sz="2100" b="1" spc="-10" dirty="0">
                <a:solidFill>
                  <a:srgbClr val="0070C0"/>
                </a:solidFill>
                <a:latin typeface="Calibri"/>
                <a:cs typeface="Calibri"/>
              </a:rPr>
              <a:t>Поліпшення </a:t>
            </a:r>
            <a:r>
              <a:rPr sz="2100" b="1" spc="-5" dirty="0">
                <a:solidFill>
                  <a:srgbClr val="0070C0"/>
                </a:solidFill>
                <a:latin typeface="Calibri"/>
                <a:cs typeface="Calibri"/>
              </a:rPr>
              <a:t>безпеки, </a:t>
            </a:r>
            <a:r>
              <a:rPr sz="2100" b="1" spc="-10" dirty="0">
                <a:solidFill>
                  <a:srgbClr val="0070C0"/>
                </a:solidFill>
                <a:latin typeface="Calibri"/>
                <a:cs typeface="Calibri"/>
              </a:rPr>
              <a:t>надання допомоги  </a:t>
            </a:r>
            <a:r>
              <a:rPr sz="2100" b="1" spc="-5" dirty="0">
                <a:solidFill>
                  <a:srgbClr val="0070C0"/>
                </a:solidFill>
                <a:latin typeface="Calibri"/>
                <a:cs typeface="Calibri"/>
              </a:rPr>
              <a:t>військовослужбовцям,</a:t>
            </a:r>
            <a:r>
              <a:rPr sz="2100" b="1" spc="15" dirty="0">
                <a:solidFill>
                  <a:srgbClr val="0070C0"/>
                </a:solidFill>
                <a:latin typeface="Calibri"/>
                <a:cs typeface="Calibri"/>
              </a:rPr>
              <a:t> </a:t>
            </a:r>
            <a:r>
              <a:rPr sz="2100" b="1" spc="-5" dirty="0" err="1">
                <a:solidFill>
                  <a:srgbClr val="0070C0"/>
                </a:solidFill>
                <a:latin typeface="Calibri"/>
                <a:cs typeface="Calibri"/>
              </a:rPr>
              <a:t>мігрантам</a:t>
            </a:r>
            <a:r>
              <a:rPr sz="2100" b="1" spc="-5" dirty="0" smtClean="0">
                <a:solidFill>
                  <a:srgbClr val="0070C0"/>
                </a:solidFill>
                <a:latin typeface="Calibri"/>
                <a:cs typeface="Calibri"/>
              </a:rPr>
              <a:t>.</a:t>
            </a:r>
            <a:endParaRPr lang="uk-UA" sz="2100" b="1" spc="-5" dirty="0" smtClean="0">
              <a:solidFill>
                <a:srgbClr val="0070C0"/>
              </a:solidFill>
              <a:latin typeface="Calibri"/>
              <a:cs typeface="Calibri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/>
          <a:srcRect t="34669" r="52344" b="4007"/>
          <a:stretch/>
        </p:blipFill>
        <p:spPr>
          <a:xfrm>
            <a:off x="121642" y="2028825"/>
            <a:ext cx="4530126" cy="32676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772667"/>
            <a:ext cx="10692765" cy="13970"/>
          </a:xfrm>
          <a:custGeom>
            <a:avLst/>
            <a:gdLst/>
            <a:ahLst/>
            <a:cxnLst/>
            <a:rect l="l" t="t" r="r" b="b"/>
            <a:pathLst>
              <a:path w="10692765" h="13970">
                <a:moveTo>
                  <a:pt x="0" y="13716"/>
                </a:moveTo>
                <a:lnTo>
                  <a:pt x="10692385" y="13716"/>
                </a:lnTo>
                <a:lnTo>
                  <a:pt x="10692385" y="0"/>
                </a:lnTo>
                <a:lnTo>
                  <a:pt x="0" y="0"/>
                </a:lnTo>
                <a:lnTo>
                  <a:pt x="0" y="13716"/>
                </a:lnTo>
                <a:close/>
              </a:path>
            </a:pathLst>
          </a:custGeom>
          <a:solidFill>
            <a:srgbClr val="BCB1C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786384"/>
            <a:ext cx="10692765" cy="12700"/>
          </a:xfrm>
          <a:custGeom>
            <a:avLst/>
            <a:gdLst/>
            <a:ahLst/>
            <a:cxnLst/>
            <a:rect l="l" t="t" r="r" b="b"/>
            <a:pathLst>
              <a:path w="10692765" h="12700">
                <a:moveTo>
                  <a:pt x="0" y="12191"/>
                </a:moveTo>
                <a:lnTo>
                  <a:pt x="10692385" y="12191"/>
                </a:lnTo>
                <a:lnTo>
                  <a:pt x="10692385" y="0"/>
                </a:lnTo>
                <a:lnTo>
                  <a:pt x="0" y="0"/>
                </a:lnTo>
                <a:lnTo>
                  <a:pt x="0" y="12191"/>
                </a:lnTo>
                <a:close/>
              </a:path>
            </a:pathLst>
          </a:custGeom>
          <a:solidFill>
            <a:srgbClr val="BCB1C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798576"/>
            <a:ext cx="10692765" cy="12700"/>
          </a:xfrm>
          <a:custGeom>
            <a:avLst/>
            <a:gdLst/>
            <a:ahLst/>
            <a:cxnLst/>
            <a:rect l="l" t="t" r="r" b="b"/>
            <a:pathLst>
              <a:path w="10692765" h="12700">
                <a:moveTo>
                  <a:pt x="0" y="12192"/>
                </a:moveTo>
                <a:lnTo>
                  <a:pt x="10692385" y="12192"/>
                </a:lnTo>
                <a:lnTo>
                  <a:pt x="10692385" y="0"/>
                </a:lnTo>
                <a:lnTo>
                  <a:pt x="0" y="0"/>
                </a:lnTo>
                <a:lnTo>
                  <a:pt x="0" y="12192"/>
                </a:lnTo>
                <a:close/>
              </a:path>
            </a:pathLst>
          </a:custGeom>
          <a:solidFill>
            <a:srgbClr val="BCB1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810768"/>
            <a:ext cx="10692765" cy="24765"/>
          </a:xfrm>
          <a:custGeom>
            <a:avLst/>
            <a:gdLst/>
            <a:ahLst/>
            <a:cxnLst/>
            <a:rect l="l" t="t" r="r" b="b"/>
            <a:pathLst>
              <a:path w="10692765" h="24765">
                <a:moveTo>
                  <a:pt x="0" y="24383"/>
                </a:moveTo>
                <a:lnTo>
                  <a:pt x="10692385" y="24383"/>
                </a:lnTo>
                <a:lnTo>
                  <a:pt x="10692385" y="0"/>
                </a:lnTo>
                <a:lnTo>
                  <a:pt x="0" y="0"/>
                </a:lnTo>
                <a:lnTo>
                  <a:pt x="0" y="24383"/>
                </a:lnTo>
                <a:close/>
              </a:path>
            </a:pathLst>
          </a:custGeom>
          <a:solidFill>
            <a:srgbClr val="BCAF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0" y="835152"/>
            <a:ext cx="10692765" cy="12700"/>
          </a:xfrm>
          <a:custGeom>
            <a:avLst/>
            <a:gdLst/>
            <a:ahLst/>
            <a:cxnLst/>
            <a:rect l="l" t="t" r="r" b="b"/>
            <a:pathLst>
              <a:path w="10692765" h="12700">
                <a:moveTo>
                  <a:pt x="0" y="12191"/>
                </a:moveTo>
                <a:lnTo>
                  <a:pt x="10692385" y="12191"/>
                </a:lnTo>
                <a:lnTo>
                  <a:pt x="10692385" y="0"/>
                </a:lnTo>
                <a:lnTo>
                  <a:pt x="0" y="0"/>
                </a:lnTo>
                <a:lnTo>
                  <a:pt x="0" y="12191"/>
                </a:lnTo>
                <a:close/>
              </a:path>
            </a:pathLst>
          </a:custGeom>
          <a:solidFill>
            <a:srgbClr val="BAAF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0" y="847344"/>
            <a:ext cx="10692765" cy="12700"/>
          </a:xfrm>
          <a:custGeom>
            <a:avLst/>
            <a:gdLst/>
            <a:ahLst/>
            <a:cxnLst/>
            <a:rect l="l" t="t" r="r" b="b"/>
            <a:pathLst>
              <a:path w="10692765" h="12700">
                <a:moveTo>
                  <a:pt x="0" y="12191"/>
                </a:moveTo>
                <a:lnTo>
                  <a:pt x="10692385" y="12191"/>
                </a:lnTo>
                <a:lnTo>
                  <a:pt x="10692385" y="0"/>
                </a:lnTo>
                <a:lnTo>
                  <a:pt x="0" y="0"/>
                </a:lnTo>
                <a:lnTo>
                  <a:pt x="0" y="12191"/>
                </a:lnTo>
                <a:close/>
              </a:path>
            </a:pathLst>
          </a:custGeom>
          <a:solidFill>
            <a:srgbClr val="BAAFC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0" y="859536"/>
            <a:ext cx="10692765" cy="26034"/>
          </a:xfrm>
          <a:custGeom>
            <a:avLst/>
            <a:gdLst/>
            <a:ahLst/>
            <a:cxnLst/>
            <a:rect l="l" t="t" r="r" b="b"/>
            <a:pathLst>
              <a:path w="10692765" h="26034">
                <a:moveTo>
                  <a:pt x="0" y="25908"/>
                </a:moveTo>
                <a:lnTo>
                  <a:pt x="10692385" y="25908"/>
                </a:lnTo>
                <a:lnTo>
                  <a:pt x="10692385" y="0"/>
                </a:lnTo>
                <a:lnTo>
                  <a:pt x="0" y="0"/>
                </a:lnTo>
                <a:lnTo>
                  <a:pt x="0" y="25908"/>
                </a:lnTo>
                <a:close/>
              </a:path>
            </a:pathLst>
          </a:custGeom>
          <a:solidFill>
            <a:srgbClr val="BAAFC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0" y="885444"/>
            <a:ext cx="10692765" cy="12700"/>
          </a:xfrm>
          <a:custGeom>
            <a:avLst/>
            <a:gdLst/>
            <a:ahLst/>
            <a:cxnLst/>
            <a:rect l="l" t="t" r="r" b="b"/>
            <a:pathLst>
              <a:path w="10692765" h="12700">
                <a:moveTo>
                  <a:pt x="0" y="12191"/>
                </a:moveTo>
                <a:lnTo>
                  <a:pt x="10692385" y="12191"/>
                </a:lnTo>
                <a:lnTo>
                  <a:pt x="10692385" y="0"/>
                </a:lnTo>
                <a:lnTo>
                  <a:pt x="0" y="0"/>
                </a:lnTo>
                <a:lnTo>
                  <a:pt x="0" y="12191"/>
                </a:lnTo>
                <a:close/>
              </a:path>
            </a:pathLst>
          </a:custGeom>
          <a:solidFill>
            <a:srgbClr val="BAAEC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0" y="897636"/>
            <a:ext cx="10692765" cy="12700"/>
          </a:xfrm>
          <a:custGeom>
            <a:avLst/>
            <a:gdLst/>
            <a:ahLst/>
            <a:cxnLst/>
            <a:rect l="l" t="t" r="r" b="b"/>
            <a:pathLst>
              <a:path w="10692765" h="12700">
                <a:moveTo>
                  <a:pt x="0" y="12191"/>
                </a:moveTo>
                <a:lnTo>
                  <a:pt x="10692385" y="12191"/>
                </a:lnTo>
                <a:lnTo>
                  <a:pt x="10692385" y="0"/>
                </a:lnTo>
                <a:lnTo>
                  <a:pt x="0" y="0"/>
                </a:lnTo>
                <a:lnTo>
                  <a:pt x="0" y="12191"/>
                </a:lnTo>
                <a:close/>
              </a:path>
            </a:pathLst>
          </a:custGeom>
          <a:solidFill>
            <a:srgbClr val="B8AEC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0" y="909827"/>
            <a:ext cx="10692765" cy="36830"/>
          </a:xfrm>
          <a:custGeom>
            <a:avLst/>
            <a:gdLst/>
            <a:ahLst/>
            <a:cxnLst/>
            <a:rect l="l" t="t" r="r" b="b"/>
            <a:pathLst>
              <a:path w="10692765" h="36830">
                <a:moveTo>
                  <a:pt x="0" y="36576"/>
                </a:moveTo>
                <a:lnTo>
                  <a:pt x="10692385" y="36576"/>
                </a:lnTo>
                <a:lnTo>
                  <a:pt x="10692385" y="0"/>
                </a:lnTo>
                <a:lnTo>
                  <a:pt x="0" y="0"/>
                </a:lnTo>
                <a:lnTo>
                  <a:pt x="0" y="36576"/>
                </a:lnTo>
                <a:close/>
              </a:path>
            </a:pathLst>
          </a:custGeom>
          <a:solidFill>
            <a:srgbClr val="B8ACC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0" y="946404"/>
            <a:ext cx="10692765" cy="36830"/>
          </a:xfrm>
          <a:custGeom>
            <a:avLst/>
            <a:gdLst/>
            <a:ahLst/>
            <a:cxnLst/>
            <a:rect l="l" t="t" r="r" b="b"/>
            <a:pathLst>
              <a:path w="10692765" h="36830">
                <a:moveTo>
                  <a:pt x="0" y="36575"/>
                </a:moveTo>
                <a:lnTo>
                  <a:pt x="10692385" y="36575"/>
                </a:lnTo>
                <a:lnTo>
                  <a:pt x="10692385" y="0"/>
                </a:lnTo>
                <a:lnTo>
                  <a:pt x="0" y="0"/>
                </a:lnTo>
                <a:lnTo>
                  <a:pt x="0" y="36575"/>
                </a:lnTo>
                <a:close/>
              </a:path>
            </a:pathLst>
          </a:custGeom>
          <a:solidFill>
            <a:srgbClr val="B8ACC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0" y="982980"/>
            <a:ext cx="10692765" cy="26034"/>
          </a:xfrm>
          <a:custGeom>
            <a:avLst/>
            <a:gdLst/>
            <a:ahLst/>
            <a:cxnLst/>
            <a:rect l="l" t="t" r="r" b="b"/>
            <a:pathLst>
              <a:path w="10692765" h="26034">
                <a:moveTo>
                  <a:pt x="0" y="25908"/>
                </a:moveTo>
                <a:lnTo>
                  <a:pt x="10692385" y="25908"/>
                </a:lnTo>
                <a:lnTo>
                  <a:pt x="10692385" y="0"/>
                </a:lnTo>
                <a:lnTo>
                  <a:pt x="0" y="0"/>
                </a:lnTo>
                <a:lnTo>
                  <a:pt x="0" y="25908"/>
                </a:lnTo>
                <a:close/>
              </a:path>
            </a:pathLst>
          </a:custGeom>
          <a:solidFill>
            <a:srgbClr val="B6AAC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0" y="1008888"/>
            <a:ext cx="10692765" cy="24765"/>
          </a:xfrm>
          <a:custGeom>
            <a:avLst/>
            <a:gdLst/>
            <a:ahLst/>
            <a:cxnLst/>
            <a:rect l="l" t="t" r="r" b="b"/>
            <a:pathLst>
              <a:path w="10692765" h="24765">
                <a:moveTo>
                  <a:pt x="0" y="24384"/>
                </a:moveTo>
                <a:lnTo>
                  <a:pt x="10692385" y="24384"/>
                </a:lnTo>
                <a:lnTo>
                  <a:pt x="10692385" y="0"/>
                </a:lnTo>
                <a:lnTo>
                  <a:pt x="0" y="0"/>
                </a:lnTo>
                <a:lnTo>
                  <a:pt x="0" y="24384"/>
                </a:lnTo>
                <a:close/>
              </a:path>
            </a:pathLst>
          </a:custGeom>
          <a:solidFill>
            <a:srgbClr val="B6AA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0" y="1033272"/>
            <a:ext cx="10692765" cy="12700"/>
          </a:xfrm>
          <a:custGeom>
            <a:avLst/>
            <a:gdLst/>
            <a:ahLst/>
            <a:cxnLst/>
            <a:rect l="l" t="t" r="r" b="b"/>
            <a:pathLst>
              <a:path w="10692765" h="12700">
                <a:moveTo>
                  <a:pt x="0" y="12191"/>
                </a:moveTo>
                <a:lnTo>
                  <a:pt x="10692385" y="12191"/>
                </a:lnTo>
                <a:lnTo>
                  <a:pt x="10692385" y="0"/>
                </a:lnTo>
                <a:lnTo>
                  <a:pt x="0" y="0"/>
                </a:lnTo>
                <a:lnTo>
                  <a:pt x="0" y="12191"/>
                </a:lnTo>
                <a:close/>
              </a:path>
            </a:pathLst>
          </a:custGeom>
          <a:solidFill>
            <a:srgbClr val="B6A8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0" y="1045464"/>
            <a:ext cx="10692765" cy="12700"/>
          </a:xfrm>
          <a:custGeom>
            <a:avLst/>
            <a:gdLst/>
            <a:ahLst/>
            <a:cxnLst/>
            <a:rect l="l" t="t" r="r" b="b"/>
            <a:pathLst>
              <a:path w="10692765" h="12700">
                <a:moveTo>
                  <a:pt x="0" y="12191"/>
                </a:moveTo>
                <a:lnTo>
                  <a:pt x="10692385" y="12191"/>
                </a:lnTo>
                <a:lnTo>
                  <a:pt x="10692385" y="0"/>
                </a:lnTo>
                <a:lnTo>
                  <a:pt x="0" y="0"/>
                </a:lnTo>
                <a:lnTo>
                  <a:pt x="0" y="12191"/>
                </a:lnTo>
                <a:close/>
              </a:path>
            </a:pathLst>
          </a:custGeom>
          <a:solidFill>
            <a:srgbClr val="B5A8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0" y="1057656"/>
            <a:ext cx="10692765" cy="24765"/>
          </a:xfrm>
          <a:custGeom>
            <a:avLst/>
            <a:gdLst/>
            <a:ahLst/>
            <a:cxnLst/>
            <a:rect l="l" t="t" r="r" b="b"/>
            <a:pathLst>
              <a:path w="10692765" h="24765">
                <a:moveTo>
                  <a:pt x="0" y="24383"/>
                </a:moveTo>
                <a:lnTo>
                  <a:pt x="10692385" y="24383"/>
                </a:lnTo>
                <a:lnTo>
                  <a:pt x="10692385" y="0"/>
                </a:lnTo>
                <a:lnTo>
                  <a:pt x="0" y="0"/>
                </a:lnTo>
                <a:lnTo>
                  <a:pt x="0" y="24383"/>
                </a:lnTo>
                <a:close/>
              </a:path>
            </a:pathLst>
          </a:custGeom>
          <a:solidFill>
            <a:srgbClr val="B5A8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0" y="1082040"/>
            <a:ext cx="10692765" cy="12700"/>
          </a:xfrm>
          <a:custGeom>
            <a:avLst/>
            <a:gdLst/>
            <a:ahLst/>
            <a:cxnLst/>
            <a:rect l="l" t="t" r="r" b="b"/>
            <a:pathLst>
              <a:path w="10692765" h="12700">
                <a:moveTo>
                  <a:pt x="0" y="12191"/>
                </a:moveTo>
                <a:lnTo>
                  <a:pt x="10692385" y="12191"/>
                </a:lnTo>
                <a:lnTo>
                  <a:pt x="10692385" y="0"/>
                </a:lnTo>
                <a:lnTo>
                  <a:pt x="0" y="0"/>
                </a:lnTo>
                <a:lnTo>
                  <a:pt x="0" y="12191"/>
                </a:lnTo>
                <a:close/>
              </a:path>
            </a:pathLst>
          </a:custGeom>
          <a:solidFill>
            <a:srgbClr val="B3A8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0" y="1094232"/>
            <a:ext cx="10692765" cy="12700"/>
          </a:xfrm>
          <a:custGeom>
            <a:avLst/>
            <a:gdLst/>
            <a:ahLst/>
            <a:cxnLst/>
            <a:rect l="l" t="t" r="r" b="b"/>
            <a:pathLst>
              <a:path w="10692765" h="12700">
                <a:moveTo>
                  <a:pt x="0" y="12192"/>
                </a:moveTo>
                <a:lnTo>
                  <a:pt x="10692385" y="12192"/>
                </a:lnTo>
                <a:lnTo>
                  <a:pt x="10692385" y="0"/>
                </a:lnTo>
                <a:lnTo>
                  <a:pt x="0" y="0"/>
                </a:lnTo>
                <a:lnTo>
                  <a:pt x="0" y="12192"/>
                </a:lnTo>
                <a:close/>
              </a:path>
            </a:pathLst>
          </a:custGeom>
          <a:solidFill>
            <a:srgbClr val="B3A7C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0" y="1106424"/>
            <a:ext cx="10692765" cy="24765"/>
          </a:xfrm>
          <a:custGeom>
            <a:avLst/>
            <a:gdLst/>
            <a:ahLst/>
            <a:cxnLst/>
            <a:rect l="l" t="t" r="r" b="b"/>
            <a:pathLst>
              <a:path w="10692765" h="24765">
                <a:moveTo>
                  <a:pt x="0" y="24383"/>
                </a:moveTo>
                <a:lnTo>
                  <a:pt x="10692385" y="24383"/>
                </a:lnTo>
                <a:lnTo>
                  <a:pt x="10692385" y="0"/>
                </a:lnTo>
                <a:lnTo>
                  <a:pt x="0" y="0"/>
                </a:lnTo>
                <a:lnTo>
                  <a:pt x="0" y="24383"/>
                </a:lnTo>
                <a:close/>
              </a:path>
            </a:pathLst>
          </a:custGeom>
          <a:solidFill>
            <a:srgbClr val="B3A7C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0" y="1130808"/>
            <a:ext cx="10692765" cy="13970"/>
          </a:xfrm>
          <a:custGeom>
            <a:avLst/>
            <a:gdLst/>
            <a:ahLst/>
            <a:cxnLst/>
            <a:rect l="l" t="t" r="r" b="b"/>
            <a:pathLst>
              <a:path w="10692765" h="13969">
                <a:moveTo>
                  <a:pt x="0" y="13716"/>
                </a:moveTo>
                <a:lnTo>
                  <a:pt x="10692385" y="13716"/>
                </a:lnTo>
                <a:lnTo>
                  <a:pt x="10692385" y="0"/>
                </a:lnTo>
                <a:lnTo>
                  <a:pt x="0" y="0"/>
                </a:lnTo>
                <a:lnTo>
                  <a:pt x="0" y="13716"/>
                </a:lnTo>
                <a:close/>
              </a:path>
            </a:pathLst>
          </a:custGeom>
          <a:solidFill>
            <a:srgbClr val="B3A5C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0" y="1144524"/>
            <a:ext cx="10692765" cy="12700"/>
          </a:xfrm>
          <a:custGeom>
            <a:avLst/>
            <a:gdLst/>
            <a:ahLst/>
            <a:cxnLst/>
            <a:rect l="l" t="t" r="r" b="b"/>
            <a:pathLst>
              <a:path w="10692765" h="12700">
                <a:moveTo>
                  <a:pt x="0" y="12191"/>
                </a:moveTo>
                <a:lnTo>
                  <a:pt x="10692385" y="12191"/>
                </a:lnTo>
                <a:lnTo>
                  <a:pt x="10692385" y="0"/>
                </a:lnTo>
                <a:lnTo>
                  <a:pt x="0" y="0"/>
                </a:lnTo>
                <a:lnTo>
                  <a:pt x="0" y="12191"/>
                </a:lnTo>
                <a:close/>
              </a:path>
            </a:pathLst>
          </a:custGeom>
          <a:solidFill>
            <a:srgbClr val="B1A5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0" y="1156716"/>
            <a:ext cx="10692765" cy="24765"/>
          </a:xfrm>
          <a:custGeom>
            <a:avLst/>
            <a:gdLst/>
            <a:ahLst/>
            <a:cxnLst/>
            <a:rect l="l" t="t" r="r" b="b"/>
            <a:pathLst>
              <a:path w="10692765" h="24765">
                <a:moveTo>
                  <a:pt x="0" y="24383"/>
                </a:moveTo>
                <a:lnTo>
                  <a:pt x="10692385" y="24383"/>
                </a:lnTo>
                <a:lnTo>
                  <a:pt x="10692385" y="0"/>
                </a:lnTo>
                <a:lnTo>
                  <a:pt x="0" y="0"/>
                </a:lnTo>
                <a:lnTo>
                  <a:pt x="0" y="24383"/>
                </a:lnTo>
                <a:close/>
              </a:path>
            </a:pathLst>
          </a:custGeom>
          <a:solidFill>
            <a:srgbClr val="B1A5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0" y="1181100"/>
            <a:ext cx="10692765" cy="12700"/>
          </a:xfrm>
          <a:custGeom>
            <a:avLst/>
            <a:gdLst/>
            <a:ahLst/>
            <a:cxnLst/>
            <a:rect l="l" t="t" r="r" b="b"/>
            <a:pathLst>
              <a:path w="10692765" h="12700">
                <a:moveTo>
                  <a:pt x="0" y="12191"/>
                </a:moveTo>
                <a:lnTo>
                  <a:pt x="10692385" y="12191"/>
                </a:lnTo>
                <a:lnTo>
                  <a:pt x="10692385" y="0"/>
                </a:lnTo>
                <a:lnTo>
                  <a:pt x="0" y="0"/>
                </a:lnTo>
                <a:lnTo>
                  <a:pt x="0" y="12191"/>
                </a:lnTo>
                <a:close/>
              </a:path>
            </a:pathLst>
          </a:custGeom>
          <a:solidFill>
            <a:srgbClr val="B1A3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0" y="1193291"/>
            <a:ext cx="10692765" cy="12700"/>
          </a:xfrm>
          <a:custGeom>
            <a:avLst/>
            <a:gdLst/>
            <a:ahLst/>
            <a:cxnLst/>
            <a:rect l="l" t="t" r="r" b="b"/>
            <a:pathLst>
              <a:path w="10692765" h="12700">
                <a:moveTo>
                  <a:pt x="0" y="12191"/>
                </a:moveTo>
                <a:lnTo>
                  <a:pt x="10692385" y="12191"/>
                </a:lnTo>
                <a:lnTo>
                  <a:pt x="10692385" y="0"/>
                </a:lnTo>
                <a:lnTo>
                  <a:pt x="0" y="0"/>
                </a:lnTo>
                <a:lnTo>
                  <a:pt x="0" y="12191"/>
                </a:lnTo>
                <a:close/>
              </a:path>
            </a:pathLst>
          </a:custGeom>
          <a:solidFill>
            <a:srgbClr val="B1A3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0" y="1205483"/>
            <a:ext cx="10692765" cy="24765"/>
          </a:xfrm>
          <a:custGeom>
            <a:avLst/>
            <a:gdLst/>
            <a:ahLst/>
            <a:cxnLst/>
            <a:rect l="l" t="t" r="r" b="b"/>
            <a:pathLst>
              <a:path w="10692765" h="24765">
                <a:moveTo>
                  <a:pt x="0" y="24383"/>
                </a:moveTo>
                <a:lnTo>
                  <a:pt x="10692385" y="24383"/>
                </a:lnTo>
                <a:lnTo>
                  <a:pt x="10692385" y="0"/>
                </a:lnTo>
                <a:lnTo>
                  <a:pt x="0" y="0"/>
                </a:lnTo>
                <a:lnTo>
                  <a:pt x="0" y="24383"/>
                </a:lnTo>
                <a:close/>
              </a:path>
            </a:pathLst>
          </a:custGeom>
          <a:solidFill>
            <a:srgbClr val="B1A3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0" y="1229867"/>
            <a:ext cx="10692765" cy="24765"/>
          </a:xfrm>
          <a:custGeom>
            <a:avLst/>
            <a:gdLst/>
            <a:ahLst/>
            <a:cxnLst/>
            <a:rect l="l" t="t" r="r" b="b"/>
            <a:pathLst>
              <a:path w="10692765" h="24765">
                <a:moveTo>
                  <a:pt x="0" y="24383"/>
                </a:moveTo>
                <a:lnTo>
                  <a:pt x="10692385" y="24383"/>
                </a:lnTo>
                <a:lnTo>
                  <a:pt x="10692385" y="0"/>
                </a:lnTo>
                <a:lnTo>
                  <a:pt x="0" y="0"/>
                </a:lnTo>
                <a:lnTo>
                  <a:pt x="0" y="24383"/>
                </a:lnTo>
                <a:close/>
              </a:path>
            </a:pathLst>
          </a:custGeom>
          <a:solidFill>
            <a:srgbClr val="AFA1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0" y="1254251"/>
            <a:ext cx="10692765" cy="26034"/>
          </a:xfrm>
          <a:custGeom>
            <a:avLst/>
            <a:gdLst/>
            <a:ahLst/>
            <a:cxnLst/>
            <a:rect l="l" t="t" r="r" b="b"/>
            <a:pathLst>
              <a:path w="10692765" h="26034">
                <a:moveTo>
                  <a:pt x="0" y="25908"/>
                </a:moveTo>
                <a:lnTo>
                  <a:pt x="10692385" y="25908"/>
                </a:lnTo>
                <a:lnTo>
                  <a:pt x="10692385" y="0"/>
                </a:lnTo>
                <a:lnTo>
                  <a:pt x="0" y="0"/>
                </a:lnTo>
                <a:lnTo>
                  <a:pt x="0" y="25908"/>
                </a:lnTo>
                <a:close/>
              </a:path>
            </a:pathLst>
          </a:custGeom>
          <a:solidFill>
            <a:srgbClr val="AFA1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0" y="1280159"/>
            <a:ext cx="10692765" cy="12700"/>
          </a:xfrm>
          <a:custGeom>
            <a:avLst/>
            <a:gdLst/>
            <a:ahLst/>
            <a:cxnLst/>
            <a:rect l="l" t="t" r="r" b="b"/>
            <a:pathLst>
              <a:path w="10692765" h="12700">
                <a:moveTo>
                  <a:pt x="0" y="12191"/>
                </a:moveTo>
                <a:lnTo>
                  <a:pt x="10692385" y="12191"/>
                </a:lnTo>
                <a:lnTo>
                  <a:pt x="10692385" y="0"/>
                </a:lnTo>
                <a:lnTo>
                  <a:pt x="0" y="0"/>
                </a:lnTo>
                <a:lnTo>
                  <a:pt x="0" y="12191"/>
                </a:lnTo>
                <a:close/>
              </a:path>
            </a:pathLst>
          </a:custGeom>
          <a:solidFill>
            <a:srgbClr val="AFA0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0" y="1292351"/>
            <a:ext cx="10692765" cy="12700"/>
          </a:xfrm>
          <a:custGeom>
            <a:avLst/>
            <a:gdLst/>
            <a:ahLst/>
            <a:cxnLst/>
            <a:rect l="l" t="t" r="r" b="b"/>
            <a:pathLst>
              <a:path w="10692765" h="12700">
                <a:moveTo>
                  <a:pt x="0" y="12192"/>
                </a:moveTo>
                <a:lnTo>
                  <a:pt x="10692385" y="12192"/>
                </a:lnTo>
                <a:lnTo>
                  <a:pt x="10692385" y="0"/>
                </a:lnTo>
                <a:lnTo>
                  <a:pt x="0" y="0"/>
                </a:lnTo>
                <a:lnTo>
                  <a:pt x="0" y="12192"/>
                </a:lnTo>
                <a:close/>
              </a:path>
            </a:pathLst>
          </a:custGeom>
          <a:solidFill>
            <a:srgbClr val="AEA0C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0" y="1304544"/>
            <a:ext cx="10692765" cy="36830"/>
          </a:xfrm>
          <a:custGeom>
            <a:avLst/>
            <a:gdLst/>
            <a:ahLst/>
            <a:cxnLst/>
            <a:rect l="l" t="t" r="r" b="b"/>
            <a:pathLst>
              <a:path w="10692765" h="36830">
                <a:moveTo>
                  <a:pt x="0" y="36575"/>
                </a:moveTo>
                <a:lnTo>
                  <a:pt x="10692385" y="36575"/>
                </a:lnTo>
                <a:lnTo>
                  <a:pt x="10692385" y="0"/>
                </a:lnTo>
                <a:lnTo>
                  <a:pt x="0" y="0"/>
                </a:lnTo>
                <a:lnTo>
                  <a:pt x="0" y="36575"/>
                </a:lnTo>
                <a:close/>
              </a:path>
            </a:pathLst>
          </a:custGeom>
          <a:solidFill>
            <a:srgbClr val="AE9EC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0" y="1341120"/>
            <a:ext cx="10692765" cy="36830"/>
          </a:xfrm>
          <a:custGeom>
            <a:avLst/>
            <a:gdLst/>
            <a:ahLst/>
            <a:cxnLst/>
            <a:rect l="l" t="t" r="r" b="b"/>
            <a:pathLst>
              <a:path w="10692765" h="36830">
                <a:moveTo>
                  <a:pt x="0" y="36575"/>
                </a:moveTo>
                <a:lnTo>
                  <a:pt x="10692385" y="36575"/>
                </a:lnTo>
                <a:lnTo>
                  <a:pt x="10692385" y="0"/>
                </a:lnTo>
                <a:lnTo>
                  <a:pt x="0" y="0"/>
                </a:lnTo>
                <a:lnTo>
                  <a:pt x="0" y="36575"/>
                </a:lnTo>
                <a:close/>
              </a:path>
            </a:pathLst>
          </a:custGeom>
          <a:solidFill>
            <a:srgbClr val="AC9EC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0" y="1377696"/>
            <a:ext cx="10692765" cy="13970"/>
          </a:xfrm>
          <a:custGeom>
            <a:avLst/>
            <a:gdLst/>
            <a:ahLst/>
            <a:cxnLst/>
            <a:rect l="l" t="t" r="r" b="b"/>
            <a:pathLst>
              <a:path w="10692765" h="13969">
                <a:moveTo>
                  <a:pt x="0" y="13716"/>
                </a:moveTo>
                <a:lnTo>
                  <a:pt x="10692385" y="13716"/>
                </a:lnTo>
                <a:lnTo>
                  <a:pt x="10692385" y="0"/>
                </a:lnTo>
                <a:lnTo>
                  <a:pt x="0" y="0"/>
                </a:lnTo>
                <a:lnTo>
                  <a:pt x="0" y="13716"/>
                </a:lnTo>
                <a:close/>
              </a:path>
            </a:pathLst>
          </a:custGeom>
          <a:solidFill>
            <a:srgbClr val="AC9CC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0" y="1391412"/>
            <a:ext cx="10692765" cy="12700"/>
          </a:xfrm>
          <a:custGeom>
            <a:avLst/>
            <a:gdLst/>
            <a:ahLst/>
            <a:cxnLst/>
            <a:rect l="l" t="t" r="r" b="b"/>
            <a:pathLst>
              <a:path w="10692765" h="12700">
                <a:moveTo>
                  <a:pt x="0" y="12191"/>
                </a:moveTo>
                <a:lnTo>
                  <a:pt x="10692385" y="12191"/>
                </a:lnTo>
                <a:lnTo>
                  <a:pt x="10692385" y="0"/>
                </a:lnTo>
                <a:lnTo>
                  <a:pt x="0" y="0"/>
                </a:lnTo>
                <a:lnTo>
                  <a:pt x="0" y="12191"/>
                </a:lnTo>
                <a:close/>
              </a:path>
            </a:pathLst>
          </a:custGeom>
          <a:solidFill>
            <a:srgbClr val="AC9CB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0" y="1403604"/>
            <a:ext cx="10692765" cy="24765"/>
          </a:xfrm>
          <a:custGeom>
            <a:avLst/>
            <a:gdLst/>
            <a:ahLst/>
            <a:cxnLst/>
            <a:rect l="l" t="t" r="r" b="b"/>
            <a:pathLst>
              <a:path w="10692765" h="24765">
                <a:moveTo>
                  <a:pt x="0" y="24383"/>
                </a:moveTo>
                <a:lnTo>
                  <a:pt x="10692385" y="24383"/>
                </a:lnTo>
                <a:lnTo>
                  <a:pt x="10692385" y="0"/>
                </a:lnTo>
                <a:lnTo>
                  <a:pt x="0" y="0"/>
                </a:lnTo>
                <a:lnTo>
                  <a:pt x="0" y="24383"/>
                </a:lnTo>
                <a:close/>
              </a:path>
            </a:pathLst>
          </a:custGeom>
          <a:solidFill>
            <a:srgbClr val="AA9CB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0" y="1427988"/>
            <a:ext cx="10692765" cy="12700"/>
          </a:xfrm>
          <a:custGeom>
            <a:avLst/>
            <a:gdLst/>
            <a:ahLst/>
            <a:cxnLst/>
            <a:rect l="l" t="t" r="r" b="b"/>
            <a:pathLst>
              <a:path w="10692765" h="12700">
                <a:moveTo>
                  <a:pt x="0" y="12191"/>
                </a:moveTo>
                <a:lnTo>
                  <a:pt x="10692385" y="12191"/>
                </a:lnTo>
                <a:lnTo>
                  <a:pt x="10692385" y="0"/>
                </a:lnTo>
                <a:lnTo>
                  <a:pt x="0" y="0"/>
                </a:lnTo>
                <a:lnTo>
                  <a:pt x="0" y="12191"/>
                </a:lnTo>
                <a:close/>
              </a:path>
            </a:pathLst>
          </a:custGeom>
          <a:solidFill>
            <a:srgbClr val="AA9AB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0" y="1440180"/>
            <a:ext cx="10692765" cy="12700"/>
          </a:xfrm>
          <a:custGeom>
            <a:avLst/>
            <a:gdLst/>
            <a:ahLst/>
            <a:cxnLst/>
            <a:rect l="l" t="t" r="r" b="b"/>
            <a:pathLst>
              <a:path w="10692765" h="12700">
                <a:moveTo>
                  <a:pt x="0" y="12191"/>
                </a:moveTo>
                <a:lnTo>
                  <a:pt x="10692385" y="12191"/>
                </a:lnTo>
                <a:lnTo>
                  <a:pt x="10692385" y="0"/>
                </a:lnTo>
                <a:lnTo>
                  <a:pt x="0" y="0"/>
                </a:lnTo>
                <a:lnTo>
                  <a:pt x="0" y="12191"/>
                </a:lnTo>
                <a:close/>
              </a:path>
            </a:pathLst>
          </a:custGeom>
          <a:solidFill>
            <a:srgbClr val="AA9AB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0" y="1452372"/>
            <a:ext cx="10692765" cy="24765"/>
          </a:xfrm>
          <a:custGeom>
            <a:avLst/>
            <a:gdLst/>
            <a:ahLst/>
            <a:cxnLst/>
            <a:rect l="l" t="t" r="r" b="b"/>
            <a:pathLst>
              <a:path w="10692765" h="24765">
                <a:moveTo>
                  <a:pt x="0" y="24383"/>
                </a:moveTo>
                <a:lnTo>
                  <a:pt x="10692385" y="24383"/>
                </a:lnTo>
                <a:lnTo>
                  <a:pt x="10692385" y="0"/>
                </a:lnTo>
                <a:lnTo>
                  <a:pt x="0" y="0"/>
                </a:lnTo>
                <a:lnTo>
                  <a:pt x="0" y="24383"/>
                </a:lnTo>
                <a:close/>
              </a:path>
            </a:pathLst>
          </a:custGeom>
          <a:solidFill>
            <a:srgbClr val="AA9AB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0" y="1476755"/>
            <a:ext cx="10692765" cy="12700"/>
          </a:xfrm>
          <a:custGeom>
            <a:avLst/>
            <a:gdLst/>
            <a:ahLst/>
            <a:cxnLst/>
            <a:rect l="l" t="t" r="r" b="b"/>
            <a:pathLst>
              <a:path w="10692765" h="12700">
                <a:moveTo>
                  <a:pt x="0" y="12192"/>
                </a:moveTo>
                <a:lnTo>
                  <a:pt x="10692385" y="12192"/>
                </a:lnTo>
                <a:lnTo>
                  <a:pt x="10692385" y="0"/>
                </a:lnTo>
                <a:lnTo>
                  <a:pt x="0" y="0"/>
                </a:lnTo>
                <a:lnTo>
                  <a:pt x="0" y="12192"/>
                </a:lnTo>
                <a:close/>
              </a:path>
            </a:pathLst>
          </a:custGeom>
          <a:solidFill>
            <a:srgbClr val="A899B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0" y="1488948"/>
            <a:ext cx="10692765" cy="12700"/>
          </a:xfrm>
          <a:custGeom>
            <a:avLst/>
            <a:gdLst/>
            <a:ahLst/>
            <a:cxnLst/>
            <a:rect l="l" t="t" r="r" b="b"/>
            <a:pathLst>
              <a:path w="10692765" h="12700">
                <a:moveTo>
                  <a:pt x="0" y="12191"/>
                </a:moveTo>
                <a:lnTo>
                  <a:pt x="10692385" y="12191"/>
                </a:lnTo>
                <a:lnTo>
                  <a:pt x="10692385" y="0"/>
                </a:lnTo>
                <a:lnTo>
                  <a:pt x="0" y="0"/>
                </a:lnTo>
                <a:lnTo>
                  <a:pt x="0" y="12191"/>
                </a:lnTo>
                <a:close/>
              </a:path>
            </a:pathLst>
          </a:custGeom>
          <a:solidFill>
            <a:srgbClr val="A899B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0" y="1501140"/>
            <a:ext cx="10692765" cy="26034"/>
          </a:xfrm>
          <a:custGeom>
            <a:avLst/>
            <a:gdLst/>
            <a:ahLst/>
            <a:cxnLst/>
            <a:rect l="l" t="t" r="r" b="b"/>
            <a:pathLst>
              <a:path w="10692765" h="26034">
                <a:moveTo>
                  <a:pt x="0" y="25908"/>
                </a:moveTo>
                <a:lnTo>
                  <a:pt x="10692385" y="25908"/>
                </a:lnTo>
                <a:lnTo>
                  <a:pt x="10692385" y="0"/>
                </a:lnTo>
                <a:lnTo>
                  <a:pt x="0" y="0"/>
                </a:lnTo>
                <a:lnTo>
                  <a:pt x="0" y="25908"/>
                </a:lnTo>
                <a:close/>
              </a:path>
            </a:pathLst>
          </a:custGeom>
          <a:solidFill>
            <a:srgbClr val="A897B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0" y="1527048"/>
            <a:ext cx="10692765" cy="12700"/>
          </a:xfrm>
          <a:custGeom>
            <a:avLst/>
            <a:gdLst/>
            <a:ahLst/>
            <a:cxnLst/>
            <a:rect l="l" t="t" r="r" b="b"/>
            <a:pathLst>
              <a:path w="10692765" h="12700">
                <a:moveTo>
                  <a:pt x="0" y="12191"/>
                </a:moveTo>
                <a:lnTo>
                  <a:pt x="10692385" y="12191"/>
                </a:lnTo>
                <a:lnTo>
                  <a:pt x="10692385" y="0"/>
                </a:lnTo>
                <a:lnTo>
                  <a:pt x="0" y="0"/>
                </a:lnTo>
                <a:lnTo>
                  <a:pt x="0" y="12191"/>
                </a:lnTo>
                <a:close/>
              </a:path>
            </a:pathLst>
          </a:custGeom>
          <a:solidFill>
            <a:srgbClr val="A897B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0" y="1539240"/>
            <a:ext cx="10692765" cy="12700"/>
          </a:xfrm>
          <a:custGeom>
            <a:avLst/>
            <a:gdLst/>
            <a:ahLst/>
            <a:cxnLst/>
            <a:rect l="l" t="t" r="r" b="b"/>
            <a:pathLst>
              <a:path w="10692765" h="12700">
                <a:moveTo>
                  <a:pt x="0" y="12191"/>
                </a:moveTo>
                <a:lnTo>
                  <a:pt x="10692385" y="12191"/>
                </a:lnTo>
                <a:lnTo>
                  <a:pt x="10692385" y="0"/>
                </a:lnTo>
                <a:lnTo>
                  <a:pt x="0" y="0"/>
                </a:lnTo>
                <a:lnTo>
                  <a:pt x="0" y="12191"/>
                </a:lnTo>
                <a:close/>
              </a:path>
            </a:pathLst>
          </a:custGeom>
          <a:solidFill>
            <a:srgbClr val="A797B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0" y="1551432"/>
            <a:ext cx="10692765" cy="12700"/>
          </a:xfrm>
          <a:custGeom>
            <a:avLst/>
            <a:gdLst/>
            <a:ahLst/>
            <a:cxnLst/>
            <a:rect l="l" t="t" r="r" b="b"/>
            <a:pathLst>
              <a:path w="10692765" h="12700">
                <a:moveTo>
                  <a:pt x="0" y="12191"/>
                </a:moveTo>
                <a:lnTo>
                  <a:pt x="10692385" y="12191"/>
                </a:lnTo>
                <a:lnTo>
                  <a:pt x="10692385" y="0"/>
                </a:lnTo>
                <a:lnTo>
                  <a:pt x="0" y="0"/>
                </a:lnTo>
                <a:lnTo>
                  <a:pt x="0" y="12191"/>
                </a:lnTo>
                <a:close/>
              </a:path>
            </a:pathLst>
          </a:custGeom>
          <a:solidFill>
            <a:srgbClr val="A795B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0" y="772667"/>
            <a:ext cx="10692765" cy="794385"/>
          </a:xfrm>
          <a:custGeom>
            <a:avLst/>
            <a:gdLst/>
            <a:ahLst/>
            <a:cxnLst/>
            <a:rect l="l" t="t" r="r" b="b"/>
            <a:pathLst>
              <a:path w="10692765" h="794385">
                <a:moveTo>
                  <a:pt x="3048" y="790956"/>
                </a:moveTo>
                <a:lnTo>
                  <a:pt x="0" y="787908"/>
                </a:lnTo>
                <a:lnTo>
                  <a:pt x="0" y="0"/>
                </a:lnTo>
                <a:lnTo>
                  <a:pt x="10692384" y="0"/>
                </a:lnTo>
                <a:lnTo>
                  <a:pt x="3048" y="0"/>
                </a:lnTo>
                <a:lnTo>
                  <a:pt x="0" y="3048"/>
                </a:lnTo>
                <a:lnTo>
                  <a:pt x="3048" y="3048"/>
                </a:lnTo>
                <a:lnTo>
                  <a:pt x="3048" y="790956"/>
                </a:lnTo>
                <a:close/>
              </a:path>
              <a:path w="10692765" h="794385">
                <a:moveTo>
                  <a:pt x="3048" y="3048"/>
                </a:moveTo>
                <a:lnTo>
                  <a:pt x="0" y="3048"/>
                </a:lnTo>
                <a:lnTo>
                  <a:pt x="3048" y="0"/>
                </a:lnTo>
                <a:lnTo>
                  <a:pt x="3048" y="3048"/>
                </a:lnTo>
                <a:close/>
              </a:path>
              <a:path w="10692765" h="794385">
                <a:moveTo>
                  <a:pt x="10689336" y="3048"/>
                </a:moveTo>
                <a:lnTo>
                  <a:pt x="3048" y="3048"/>
                </a:lnTo>
                <a:lnTo>
                  <a:pt x="3048" y="0"/>
                </a:lnTo>
                <a:lnTo>
                  <a:pt x="10689336" y="0"/>
                </a:lnTo>
                <a:lnTo>
                  <a:pt x="10689336" y="3048"/>
                </a:lnTo>
                <a:close/>
              </a:path>
              <a:path w="10692765" h="794385">
                <a:moveTo>
                  <a:pt x="10689336" y="790956"/>
                </a:moveTo>
                <a:lnTo>
                  <a:pt x="10689336" y="0"/>
                </a:lnTo>
                <a:lnTo>
                  <a:pt x="10692384" y="3048"/>
                </a:lnTo>
                <a:lnTo>
                  <a:pt x="10692384" y="787908"/>
                </a:lnTo>
                <a:lnTo>
                  <a:pt x="10689336" y="790956"/>
                </a:lnTo>
                <a:close/>
              </a:path>
              <a:path w="10692765" h="794385">
                <a:moveTo>
                  <a:pt x="10692384" y="3048"/>
                </a:moveTo>
                <a:lnTo>
                  <a:pt x="10689336" y="0"/>
                </a:lnTo>
                <a:lnTo>
                  <a:pt x="10692384" y="0"/>
                </a:lnTo>
                <a:lnTo>
                  <a:pt x="10692384" y="3048"/>
                </a:lnTo>
                <a:close/>
              </a:path>
              <a:path w="10692765" h="794385">
                <a:moveTo>
                  <a:pt x="10692384" y="794004"/>
                </a:moveTo>
                <a:lnTo>
                  <a:pt x="0" y="794004"/>
                </a:lnTo>
                <a:lnTo>
                  <a:pt x="0" y="787908"/>
                </a:lnTo>
                <a:lnTo>
                  <a:pt x="3048" y="790956"/>
                </a:lnTo>
                <a:lnTo>
                  <a:pt x="10692384" y="790956"/>
                </a:lnTo>
                <a:lnTo>
                  <a:pt x="10692384" y="794004"/>
                </a:lnTo>
                <a:close/>
              </a:path>
              <a:path w="10692765" h="794385">
                <a:moveTo>
                  <a:pt x="10689336" y="790956"/>
                </a:moveTo>
                <a:lnTo>
                  <a:pt x="3048" y="790956"/>
                </a:lnTo>
                <a:lnTo>
                  <a:pt x="3048" y="787908"/>
                </a:lnTo>
                <a:lnTo>
                  <a:pt x="10689336" y="787908"/>
                </a:lnTo>
                <a:lnTo>
                  <a:pt x="10689336" y="790956"/>
                </a:lnTo>
                <a:close/>
              </a:path>
              <a:path w="10692765" h="794385">
                <a:moveTo>
                  <a:pt x="10692384" y="790956"/>
                </a:moveTo>
                <a:lnTo>
                  <a:pt x="10689336" y="790956"/>
                </a:lnTo>
                <a:lnTo>
                  <a:pt x="10692384" y="787908"/>
                </a:lnTo>
                <a:lnTo>
                  <a:pt x="10692384" y="790956"/>
                </a:lnTo>
                <a:close/>
              </a:path>
            </a:pathLst>
          </a:custGeom>
          <a:solidFill>
            <a:srgbClr val="8064A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 txBox="1">
            <a:spLocks noGrp="1"/>
          </p:cNvSpPr>
          <p:nvPr>
            <p:ph type="title"/>
          </p:nvPr>
        </p:nvSpPr>
        <p:spPr>
          <a:xfrm>
            <a:off x="2730535" y="843761"/>
            <a:ext cx="5226050" cy="5873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3650" spc="-4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Типи </a:t>
            </a:r>
            <a:r>
              <a:rPr sz="3650" spc="10" dirty="0" err="1">
                <a:solidFill>
                  <a:schemeClr val="tx2">
                    <a:lumMod val="20000"/>
                    <a:lumOff val="80000"/>
                  </a:schemeClr>
                </a:solidFill>
              </a:rPr>
              <a:t>соціальних</a:t>
            </a:r>
            <a:r>
              <a:rPr sz="3650" spc="3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 </a:t>
            </a:r>
            <a:r>
              <a:rPr sz="3650" spc="10" dirty="0" err="1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про</a:t>
            </a:r>
            <a:r>
              <a:rPr lang="uk-UA" sz="3650" spc="1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є</a:t>
            </a:r>
            <a:r>
              <a:rPr sz="3650" spc="10" dirty="0" err="1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ктів</a:t>
            </a:r>
            <a:endParaRPr sz="3650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912359" y="1828265"/>
            <a:ext cx="6802120" cy="4006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  <a:tabLst>
                <a:tab pos="2190115" algn="l"/>
                <a:tab pos="4423410" algn="l"/>
                <a:tab pos="4860925" algn="l"/>
              </a:tabLst>
            </a:pPr>
            <a:r>
              <a:rPr sz="2450" dirty="0">
                <a:latin typeface="Calibri"/>
                <a:cs typeface="Calibri"/>
              </a:rPr>
              <a:t>інноваційний,	</a:t>
            </a:r>
            <a:r>
              <a:rPr sz="2450" spc="-5" dirty="0">
                <a:latin typeface="Calibri"/>
                <a:cs typeface="Calibri"/>
              </a:rPr>
              <a:t>підтримуючий	</a:t>
            </a:r>
            <a:r>
              <a:rPr sz="2450" dirty="0">
                <a:latin typeface="Calibri"/>
                <a:cs typeface="Calibri"/>
              </a:rPr>
              <a:t>/	спонсорський,</a:t>
            </a:r>
            <a:endParaRPr sz="2450">
              <a:latin typeface="Calibri"/>
              <a:cs typeface="Calibri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8007442" y="1828265"/>
            <a:ext cx="1978025" cy="4006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450" spc="-5" dirty="0">
                <a:latin typeface="Calibri"/>
                <a:cs typeface="Calibri"/>
              </a:rPr>
              <a:t>інвестиційний,</a:t>
            </a:r>
            <a:endParaRPr sz="2450">
              <a:latin typeface="Calibri"/>
              <a:cs typeface="Calibri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912359" y="2203231"/>
            <a:ext cx="9075420" cy="189738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algn="just">
              <a:lnSpc>
                <a:spcPct val="100200"/>
              </a:lnSpc>
              <a:spcBef>
                <a:spcPts val="105"/>
              </a:spcBef>
            </a:pPr>
            <a:r>
              <a:rPr sz="2450" spc="-5" dirty="0">
                <a:latin typeface="Calibri"/>
                <a:cs typeface="Calibri"/>
              </a:rPr>
              <a:t>кредитний, </a:t>
            </a:r>
            <a:r>
              <a:rPr sz="2450" spc="-10" dirty="0">
                <a:latin typeface="Calibri"/>
                <a:cs typeface="Calibri"/>
              </a:rPr>
              <a:t>бюджетний, </a:t>
            </a:r>
            <a:r>
              <a:rPr sz="2450" spc="-5" dirty="0">
                <a:latin typeface="Calibri"/>
                <a:cs typeface="Calibri"/>
              </a:rPr>
              <a:t>грантовий, </a:t>
            </a:r>
            <a:r>
              <a:rPr sz="2450" spc="-15" dirty="0">
                <a:latin typeface="Calibri"/>
                <a:cs typeface="Calibri"/>
              </a:rPr>
              <a:t>благодійний, </a:t>
            </a:r>
            <a:r>
              <a:rPr sz="2450" spc="-5" dirty="0">
                <a:latin typeface="Calibri"/>
                <a:cs typeface="Calibri"/>
              </a:rPr>
              <a:t>за </a:t>
            </a:r>
            <a:r>
              <a:rPr sz="2450" dirty="0">
                <a:latin typeface="Calibri"/>
                <a:cs typeface="Calibri"/>
              </a:rPr>
              <a:t>рахунок </a:t>
            </a:r>
            <a:r>
              <a:rPr sz="2450" spc="-10" dirty="0">
                <a:latin typeface="Calibri"/>
                <a:cs typeface="Calibri"/>
              </a:rPr>
              <a:t>коштів  </a:t>
            </a:r>
            <a:r>
              <a:rPr sz="2450" spc="-5" dirty="0">
                <a:latin typeface="Calibri"/>
                <a:cs typeface="Calibri"/>
              </a:rPr>
              <a:t>організації, за </a:t>
            </a:r>
            <a:r>
              <a:rPr sz="2450" dirty="0">
                <a:latin typeface="Calibri"/>
                <a:cs typeface="Calibri"/>
              </a:rPr>
              <a:t>рахунок </a:t>
            </a:r>
            <a:r>
              <a:rPr sz="2450" spc="-5" dirty="0">
                <a:latin typeface="Calibri"/>
                <a:cs typeface="Calibri"/>
              </a:rPr>
              <a:t>членських </a:t>
            </a:r>
            <a:r>
              <a:rPr sz="2450" dirty="0">
                <a:latin typeface="Calibri"/>
                <a:cs typeface="Calibri"/>
              </a:rPr>
              <a:t>внесків, </a:t>
            </a:r>
            <a:r>
              <a:rPr sz="2450" spc="-5" dirty="0">
                <a:latin typeface="Calibri"/>
                <a:cs typeface="Calibri"/>
              </a:rPr>
              <a:t>не </a:t>
            </a:r>
            <a:r>
              <a:rPr sz="2450" spc="-10" dirty="0">
                <a:latin typeface="Calibri"/>
                <a:cs typeface="Calibri"/>
              </a:rPr>
              <a:t>потребує  </a:t>
            </a:r>
            <a:r>
              <a:rPr sz="2450" dirty="0">
                <a:latin typeface="Calibri"/>
                <a:cs typeface="Calibri"/>
              </a:rPr>
              <a:t>фінансування/ </a:t>
            </a:r>
            <a:r>
              <a:rPr sz="2450" spc="-10" dirty="0">
                <a:latin typeface="Calibri"/>
                <a:cs typeface="Calibri"/>
              </a:rPr>
              <a:t>короткостроковий (до </a:t>
            </a:r>
            <a:r>
              <a:rPr sz="2450" spc="5" dirty="0">
                <a:latin typeface="Calibri"/>
                <a:cs typeface="Calibri"/>
              </a:rPr>
              <a:t>2 </a:t>
            </a:r>
            <a:r>
              <a:rPr sz="2450" spc="-5" dirty="0">
                <a:latin typeface="Calibri"/>
                <a:cs typeface="Calibri"/>
              </a:rPr>
              <a:t>років), середньостроковий  </a:t>
            </a:r>
            <a:r>
              <a:rPr sz="2450" dirty="0">
                <a:latin typeface="Calibri"/>
                <a:cs typeface="Calibri"/>
              </a:rPr>
              <a:t>(2-5 років), </a:t>
            </a:r>
            <a:r>
              <a:rPr sz="2450" spc="-5" dirty="0">
                <a:latin typeface="Calibri"/>
                <a:cs typeface="Calibri"/>
              </a:rPr>
              <a:t>довгостроковий (понад </a:t>
            </a:r>
            <a:r>
              <a:rPr sz="2450" spc="5" dirty="0">
                <a:latin typeface="Calibri"/>
                <a:cs typeface="Calibri"/>
              </a:rPr>
              <a:t>5 </a:t>
            </a:r>
            <a:r>
              <a:rPr sz="2450" dirty="0">
                <a:latin typeface="Calibri"/>
                <a:cs typeface="Calibri"/>
              </a:rPr>
              <a:t>років) / мікропроект </a:t>
            </a:r>
            <a:r>
              <a:rPr sz="2450" spc="-10" dirty="0">
                <a:latin typeface="Calibri"/>
                <a:cs typeface="Calibri"/>
              </a:rPr>
              <a:t>(до </a:t>
            </a:r>
            <a:r>
              <a:rPr sz="2450" spc="5" dirty="0">
                <a:latin typeface="Calibri"/>
                <a:cs typeface="Calibri"/>
              </a:rPr>
              <a:t>10  </a:t>
            </a:r>
            <a:r>
              <a:rPr sz="2450" dirty="0">
                <a:latin typeface="Calibri"/>
                <a:cs typeface="Calibri"/>
              </a:rPr>
              <a:t>тис. </a:t>
            </a:r>
            <a:r>
              <a:rPr sz="2450" spc="-20" dirty="0">
                <a:latin typeface="Calibri"/>
                <a:cs typeface="Calibri"/>
              </a:rPr>
              <a:t>дол. </a:t>
            </a:r>
            <a:r>
              <a:rPr sz="2450" spc="5" dirty="0">
                <a:latin typeface="Calibri"/>
                <a:cs typeface="Calibri"/>
              </a:rPr>
              <a:t>США), </a:t>
            </a:r>
            <a:r>
              <a:rPr sz="2450" spc="-10" dirty="0">
                <a:latin typeface="Calibri"/>
                <a:cs typeface="Calibri"/>
              </a:rPr>
              <a:t>малий </a:t>
            </a:r>
            <a:r>
              <a:rPr sz="2450" spc="5" dirty="0">
                <a:latin typeface="Calibri"/>
                <a:cs typeface="Calibri"/>
              </a:rPr>
              <a:t>проект </a:t>
            </a:r>
            <a:r>
              <a:rPr sz="2450" dirty="0">
                <a:latin typeface="Calibri"/>
                <a:cs typeface="Calibri"/>
              </a:rPr>
              <a:t>(10-100 тис.</a:t>
            </a:r>
            <a:r>
              <a:rPr sz="2450" spc="540" dirty="0">
                <a:latin typeface="Calibri"/>
                <a:cs typeface="Calibri"/>
              </a:rPr>
              <a:t> </a:t>
            </a:r>
            <a:r>
              <a:rPr sz="2450" spc="-20" dirty="0">
                <a:latin typeface="Calibri"/>
                <a:cs typeface="Calibri"/>
              </a:rPr>
              <a:t>дол. </a:t>
            </a:r>
            <a:r>
              <a:rPr sz="2450" dirty="0">
                <a:latin typeface="Calibri"/>
                <a:cs typeface="Calibri"/>
              </a:rPr>
              <a:t>США), </a:t>
            </a:r>
            <a:r>
              <a:rPr sz="2450" spc="-5" dirty="0">
                <a:latin typeface="Calibri"/>
                <a:cs typeface="Calibri"/>
              </a:rPr>
              <a:t>мега </a:t>
            </a:r>
            <a:r>
              <a:rPr sz="2450" dirty="0">
                <a:latin typeface="Calibri"/>
                <a:cs typeface="Calibri"/>
              </a:rPr>
              <a:t>проект</a:t>
            </a:r>
            <a:endParaRPr sz="2450">
              <a:latin typeface="Calibri"/>
              <a:cs typeface="Calibri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912359" y="4073181"/>
            <a:ext cx="3382010" cy="4006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  <a:tabLst>
                <a:tab pos="1224280" algn="l"/>
                <a:tab pos="1999614" algn="l"/>
                <a:tab pos="2799080" algn="l"/>
              </a:tabLst>
            </a:pPr>
            <a:r>
              <a:rPr sz="2450" spc="-10" dirty="0">
                <a:latin typeface="Calibri"/>
                <a:cs typeface="Calibri"/>
              </a:rPr>
              <a:t>(</a:t>
            </a:r>
            <a:r>
              <a:rPr sz="2450" dirty="0">
                <a:latin typeface="Calibri"/>
                <a:cs typeface="Calibri"/>
              </a:rPr>
              <a:t>п</a:t>
            </a:r>
            <a:r>
              <a:rPr sz="2450" spc="10" dirty="0">
                <a:latin typeface="Calibri"/>
                <a:cs typeface="Calibri"/>
              </a:rPr>
              <a:t>о</a:t>
            </a:r>
            <a:r>
              <a:rPr sz="2450" spc="15" dirty="0">
                <a:latin typeface="Calibri"/>
                <a:cs typeface="Calibri"/>
              </a:rPr>
              <a:t>н</a:t>
            </a:r>
            <a:r>
              <a:rPr sz="2450" spc="5" dirty="0">
                <a:latin typeface="Calibri"/>
                <a:cs typeface="Calibri"/>
              </a:rPr>
              <a:t>ад</a:t>
            </a:r>
            <a:r>
              <a:rPr sz="2450" dirty="0">
                <a:latin typeface="Calibri"/>
                <a:cs typeface="Calibri"/>
              </a:rPr>
              <a:t>	</a:t>
            </a:r>
            <a:r>
              <a:rPr sz="2450" spc="10" dirty="0">
                <a:latin typeface="Calibri"/>
                <a:cs typeface="Calibri"/>
              </a:rPr>
              <a:t>1</a:t>
            </a:r>
            <a:r>
              <a:rPr sz="2450" spc="-15" dirty="0">
                <a:latin typeface="Calibri"/>
                <a:cs typeface="Calibri"/>
              </a:rPr>
              <a:t>0</a:t>
            </a:r>
            <a:r>
              <a:rPr sz="2450" spc="5" dirty="0">
                <a:latin typeface="Calibri"/>
                <a:cs typeface="Calibri"/>
              </a:rPr>
              <a:t>0</a:t>
            </a:r>
            <a:r>
              <a:rPr sz="2450" dirty="0">
                <a:latin typeface="Calibri"/>
                <a:cs typeface="Calibri"/>
              </a:rPr>
              <a:t>	</a:t>
            </a:r>
            <a:r>
              <a:rPr sz="2450" spc="-20" dirty="0">
                <a:latin typeface="Calibri"/>
                <a:cs typeface="Calibri"/>
              </a:rPr>
              <a:t>т</a:t>
            </a:r>
            <a:r>
              <a:rPr sz="2450" dirty="0">
                <a:latin typeface="Calibri"/>
                <a:cs typeface="Calibri"/>
              </a:rPr>
              <a:t>и</a:t>
            </a:r>
            <a:r>
              <a:rPr sz="2450" spc="15" dirty="0">
                <a:latin typeface="Calibri"/>
                <a:cs typeface="Calibri"/>
              </a:rPr>
              <a:t>с</a:t>
            </a:r>
            <a:r>
              <a:rPr sz="2450" dirty="0">
                <a:latin typeface="Calibri"/>
                <a:cs typeface="Calibri"/>
              </a:rPr>
              <a:t>.	</a:t>
            </a:r>
            <a:r>
              <a:rPr sz="2450" spc="-15" dirty="0">
                <a:latin typeface="Calibri"/>
                <a:cs typeface="Calibri"/>
              </a:rPr>
              <a:t>д</a:t>
            </a:r>
            <a:r>
              <a:rPr sz="2450" spc="-40" dirty="0">
                <a:latin typeface="Calibri"/>
                <a:cs typeface="Calibri"/>
              </a:rPr>
              <a:t>о</a:t>
            </a:r>
            <a:r>
              <a:rPr sz="2450" dirty="0">
                <a:latin typeface="Calibri"/>
                <a:cs typeface="Calibri"/>
              </a:rPr>
              <a:t>л.</a:t>
            </a:r>
            <a:endParaRPr sz="2450">
              <a:latin typeface="Calibri"/>
              <a:cs typeface="Calibri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912359" y="4073181"/>
            <a:ext cx="4412615" cy="77533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R="26670" algn="r">
              <a:lnSpc>
                <a:spcPct val="100000"/>
              </a:lnSpc>
              <a:spcBef>
                <a:spcPts val="110"/>
              </a:spcBef>
            </a:pPr>
            <a:r>
              <a:rPr sz="2450" spc="-5" dirty="0">
                <a:latin typeface="Calibri"/>
                <a:cs typeface="Calibri"/>
              </a:rPr>
              <a:t>С</a:t>
            </a:r>
            <a:r>
              <a:rPr sz="2450" spc="-20" dirty="0">
                <a:latin typeface="Calibri"/>
                <a:cs typeface="Calibri"/>
              </a:rPr>
              <a:t>Ш</a:t>
            </a:r>
            <a:r>
              <a:rPr sz="2450" dirty="0">
                <a:latin typeface="Calibri"/>
                <a:cs typeface="Calibri"/>
              </a:rPr>
              <a:t>А)</a:t>
            </a:r>
          </a:p>
          <a:p>
            <a:pPr marL="12700">
              <a:lnSpc>
                <a:spcPct val="100000"/>
              </a:lnSpc>
              <a:spcBef>
                <a:spcPts val="10"/>
              </a:spcBef>
              <a:tabLst>
                <a:tab pos="1830705" algn="l"/>
                <a:tab pos="3567429" algn="l"/>
                <a:tab pos="4079875" algn="l"/>
              </a:tabLst>
            </a:pPr>
            <a:r>
              <a:rPr sz="2450" spc="-10" dirty="0">
                <a:latin typeface="Calibri"/>
                <a:cs typeface="Calibri"/>
              </a:rPr>
              <a:t>к</a:t>
            </a:r>
            <a:r>
              <a:rPr sz="2450" spc="-85" dirty="0">
                <a:latin typeface="Calibri"/>
                <a:cs typeface="Calibri"/>
              </a:rPr>
              <a:t>у</a:t>
            </a:r>
            <a:r>
              <a:rPr sz="2450" spc="25" dirty="0">
                <a:latin typeface="Calibri"/>
                <a:cs typeface="Calibri"/>
              </a:rPr>
              <a:t>л</a:t>
            </a:r>
            <a:r>
              <a:rPr sz="2450" spc="-125" dirty="0">
                <a:latin typeface="Calibri"/>
                <a:cs typeface="Calibri"/>
              </a:rPr>
              <a:t>ь</a:t>
            </a:r>
            <a:r>
              <a:rPr sz="2450" spc="5" dirty="0">
                <a:latin typeface="Calibri"/>
                <a:cs typeface="Calibri"/>
              </a:rPr>
              <a:t>т</a:t>
            </a:r>
            <a:r>
              <a:rPr sz="2450" spc="-10" dirty="0">
                <a:latin typeface="Calibri"/>
                <a:cs typeface="Calibri"/>
              </a:rPr>
              <a:t>у</a:t>
            </a:r>
            <a:r>
              <a:rPr sz="2450" spc="15" dirty="0">
                <a:latin typeface="Calibri"/>
                <a:cs typeface="Calibri"/>
              </a:rPr>
              <a:t>р</a:t>
            </a:r>
            <a:r>
              <a:rPr sz="2450" spc="-10" dirty="0">
                <a:latin typeface="Calibri"/>
                <a:cs typeface="Calibri"/>
              </a:rPr>
              <a:t>н</a:t>
            </a:r>
            <a:r>
              <a:rPr sz="2450" dirty="0">
                <a:latin typeface="Calibri"/>
                <a:cs typeface="Calibri"/>
              </a:rPr>
              <a:t>и</a:t>
            </a:r>
            <a:r>
              <a:rPr sz="2450" spc="-25" dirty="0">
                <a:latin typeface="Calibri"/>
                <a:cs typeface="Calibri"/>
              </a:rPr>
              <a:t>й</a:t>
            </a:r>
            <a:r>
              <a:rPr sz="2450" dirty="0">
                <a:latin typeface="Calibri"/>
                <a:cs typeface="Calibri"/>
              </a:rPr>
              <a:t>,	</a:t>
            </a:r>
            <a:r>
              <a:rPr sz="2450" spc="25" dirty="0">
                <a:latin typeface="Calibri"/>
                <a:cs typeface="Calibri"/>
              </a:rPr>
              <a:t>п</a:t>
            </a:r>
            <a:r>
              <a:rPr sz="2450" spc="-65" dirty="0">
                <a:latin typeface="Calibri"/>
                <a:cs typeface="Calibri"/>
              </a:rPr>
              <a:t>о</a:t>
            </a:r>
            <a:r>
              <a:rPr sz="2450" spc="25" dirty="0">
                <a:latin typeface="Calibri"/>
                <a:cs typeface="Calibri"/>
              </a:rPr>
              <a:t>л</a:t>
            </a:r>
            <a:r>
              <a:rPr sz="2450" dirty="0">
                <a:latin typeface="Calibri"/>
                <a:cs typeface="Calibri"/>
              </a:rPr>
              <a:t>і</a:t>
            </a:r>
            <a:r>
              <a:rPr sz="2450" spc="-20" dirty="0">
                <a:latin typeface="Calibri"/>
                <a:cs typeface="Calibri"/>
              </a:rPr>
              <a:t>т</a:t>
            </a:r>
            <a:r>
              <a:rPr sz="2450" dirty="0">
                <a:latin typeface="Calibri"/>
                <a:cs typeface="Calibri"/>
              </a:rPr>
              <a:t>ич</a:t>
            </a:r>
            <a:r>
              <a:rPr sz="2450" spc="-10" dirty="0">
                <a:latin typeface="Calibri"/>
                <a:cs typeface="Calibri"/>
              </a:rPr>
              <a:t>н</a:t>
            </a:r>
            <a:r>
              <a:rPr sz="2450" dirty="0">
                <a:latin typeface="Calibri"/>
                <a:cs typeface="Calibri"/>
              </a:rPr>
              <a:t>и</a:t>
            </a:r>
            <a:r>
              <a:rPr sz="2450" spc="5" dirty="0">
                <a:latin typeface="Calibri"/>
                <a:cs typeface="Calibri"/>
              </a:rPr>
              <a:t>й</a:t>
            </a:r>
            <a:r>
              <a:rPr sz="2450" dirty="0">
                <a:latin typeface="Calibri"/>
                <a:cs typeface="Calibri"/>
              </a:rPr>
              <a:t>	</a:t>
            </a:r>
            <a:r>
              <a:rPr sz="2450" spc="5" dirty="0">
                <a:latin typeface="Calibri"/>
                <a:cs typeface="Calibri"/>
              </a:rPr>
              <a:t>т</a:t>
            </a:r>
            <a:r>
              <a:rPr sz="2450" dirty="0">
                <a:latin typeface="Calibri"/>
                <a:cs typeface="Calibri"/>
              </a:rPr>
              <a:t>а	і</a:t>
            </a:r>
            <a:r>
              <a:rPr sz="2450" spc="15" dirty="0">
                <a:latin typeface="Calibri"/>
                <a:cs typeface="Calibri"/>
              </a:rPr>
              <a:t>н</a:t>
            </a:r>
            <a:r>
              <a:rPr sz="2450" dirty="0">
                <a:latin typeface="Calibri"/>
                <a:cs typeface="Calibri"/>
              </a:rPr>
              <a:t>.</a:t>
            </a:r>
          </a:p>
        </p:txBody>
      </p:sp>
      <p:sp>
        <p:nvSpPr>
          <p:cNvPr id="52" name="object 52"/>
          <p:cNvSpPr txBox="1"/>
          <p:nvPr/>
        </p:nvSpPr>
        <p:spPr>
          <a:xfrm>
            <a:off x="5542439" y="4073181"/>
            <a:ext cx="4443095" cy="77533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46990">
              <a:lnSpc>
                <a:spcPct val="100000"/>
              </a:lnSpc>
              <a:spcBef>
                <a:spcPts val="110"/>
              </a:spcBef>
              <a:tabLst>
                <a:tab pos="465455" algn="l"/>
                <a:tab pos="1886585" algn="l"/>
              </a:tabLst>
            </a:pPr>
            <a:r>
              <a:rPr sz="2450" dirty="0">
                <a:latin typeface="Calibri"/>
                <a:cs typeface="Calibri"/>
              </a:rPr>
              <a:t>/	освітній,	</a:t>
            </a:r>
            <a:r>
              <a:rPr sz="2450" spc="-5" dirty="0">
                <a:latin typeface="Calibri"/>
                <a:cs typeface="Calibri"/>
              </a:rPr>
              <a:t>науково-технічний,</a:t>
            </a:r>
            <a:endParaRPr sz="24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0"/>
              </a:spcBef>
            </a:pPr>
            <a:r>
              <a:rPr sz="2450" dirty="0">
                <a:latin typeface="Calibri"/>
                <a:cs typeface="Calibri"/>
              </a:rPr>
              <a:t>/</a:t>
            </a:r>
            <a:endParaRPr sz="2450">
              <a:latin typeface="Calibri"/>
              <a:cs typeface="Calibri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5907972" y="4447995"/>
            <a:ext cx="1915795" cy="4006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450" spc="-15" dirty="0">
                <a:latin typeface="Calibri"/>
                <a:cs typeface="Calibri"/>
              </a:rPr>
              <a:t>м</a:t>
            </a:r>
            <a:r>
              <a:rPr sz="2450" dirty="0">
                <a:latin typeface="Calibri"/>
                <a:cs typeface="Calibri"/>
              </a:rPr>
              <a:t>іж</a:t>
            </a:r>
            <a:r>
              <a:rPr sz="2450" spc="-10" dirty="0">
                <a:latin typeface="Calibri"/>
                <a:cs typeface="Calibri"/>
              </a:rPr>
              <a:t>н</a:t>
            </a:r>
            <a:r>
              <a:rPr sz="2450" dirty="0">
                <a:latin typeface="Calibri"/>
                <a:cs typeface="Calibri"/>
              </a:rPr>
              <a:t>а</a:t>
            </a:r>
            <a:r>
              <a:rPr sz="2450" spc="-10" dirty="0">
                <a:latin typeface="Calibri"/>
                <a:cs typeface="Calibri"/>
              </a:rPr>
              <a:t>р</a:t>
            </a:r>
            <a:r>
              <a:rPr sz="2450" spc="-65" dirty="0">
                <a:latin typeface="Calibri"/>
                <a:cs typeface="Calibri"/>
              </a:rPr>
              <a:t>о</a:t>
            </a:r>
            <a:r>
              <a:rPr sz="2450" spc="5" dirty="0">
                <a:latin typeface="Calibri"/>
                <a:cs typeface="Calibri"/>
              </a:rPr>
              <a:t>д</a:t>
            </a:r>
            <a:r>
              <a:rPr sz="2450" spc="-10" dirty="0">
                <a:latin typeface="Calibri"/>
                <a:cs typeface="Calibri"/>
              </a:rPr>
              <a:t>н</a:t>
            </a:r>
            <a:r>
              <a:rPr sz="2450" dirty="0">
                <a:latin typeface="Calibri"/>
                <a:cs typeface="Calibri"/>
              </a:rPr>
              <a:t>и</a:t>
            </a:r>
            <a:r>
              <a:rPr sz="2450" spc="25" dirty="0">
                <a:latin typeface="Calibri"/>
                <a:cs typeface="Calibri"/>
              </a:rPr>
              <a:t>й</a:t>
            </a:r>
            <a:r>
              <a:rPr sz="2450" dirty="0">
                <a:latin typeface="Calibri"/>
                <a:cs typeface="Calibri"/>
              </a:rPr>
              <a:t>,</a:t>
            </a:r>
            <a:endParaRPr sz="2450">
              <a:latin typeface="Calibri"/>
              <a:cs typeface="Calibri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8038683" y="4447995"/>
            <a:ext cx="1946910" cy="4006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450" spc="-5" dirty="0">
                <a:latin typeface="Calibri"/>
                <a:cs typeface="Calibri"/>
              </a:rPr>
              <a:t>національний,</a:t>
            </a:r>
            <a:endParaRPr sz="2450">
              <a:latin typeface="Calibri"/>
              <a:cs typeface="Calibri"/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912359" y="4821436"/>
            <a:ext cx="5212080" cy="4006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  <a:tabLst>
                <a:tab pos="2343150" algn="l"/>
                <a:tab pos="4154804" algn="l"/>
              </a:tabLst>
            </a:pPr>
            <a:r>
              <a:rPr sz="2450" spc="15" dirty="0">
                <a:latin typeface="Calibri"/>
                <a:cs typeface="Calibri"/>
              </a:rPr>
              <a:t>р</a:t>
            </a:r>
            <a:r>
              <a:rPr sz="2450" spc="-15" dirty="0">
                <a:latin typeface="Calibri"/>
                <a:cs typeface="Calibri"/>
              </a:rPr>
              <a:t>е</a:t>
            </a:r>
            <a:r>
              <a:rPr sz="2450" spc="10" dirty="0">
                <a:latin typeface="Calibri"/>
                <a:cs typeface="Calibri"/>
              </a:rPr>
              <a:t>г</a:t>
            </a:r>
            <a:r>
              <a:rPr sz="2450" dirty="0">
                <a:latin typeface="Calibri"/>
                <a:cs typeface="Calibri"/>
              </a:rPr>
              <a:t>і</a:t>
            </a:r>
            <a:r>
              <a:rPr sz="2450" spc="-15" dirty="0">
                <a:latin typeface="Calibri"/>
                <a:cs typeface="Calibri"/>
              </a:rPr>
              <a:t>о</a:t>
            </a:r>
            <a:r>
              <a:rPr sz="2450" spc="-10" dirty="0">
                <a:latin typeface="Calibri"/>
                <a:cs typeface="Calibri"/>
              </a:rPr>
              <a:t>н</a:t>
            </a:r>
            <a:r>
              <a:rPr sz="2450" dirty="0">
                <a:latin typeface="Calibri"/>
                <a:cs typeface="Calibri"/>
              </a:rPr>
              <a:t>аль</a:t>
            </a:r>
            <a:r>
              <a:rPr sz="2450" spc="-10" dirty="0">
                <a:latin typeface="Calibri"/>
                <a:cs typeface="Calibri"/>
              </a:rPr>
              <a:t>н</a:t>
            </a:r>
            <a:r>
              <a:rPr sz="2450" dirty="0">
                <a:latin typeface="Calibri"/>
                <a:cs typeface="Calibri"/>
              </a:rPr>
              <a:t>ий,	</a:t>
            </a:r>
            <a:r>
              <a:rPr sz="2450" spc="10" dirty="0">
                <a:latin typeface="Calibri"/>
                <a:cs typeface="Calibri"/>
              </a:rPr>
              <a:t>о</a:t>
            </a:r>
            <a:r>
              <a:rPr sz="2450" spc="-55" dirty="0">
                <a:latin typeface="Calibri"/>
                <a:cs typeface="Calibri"/>
              </a:rPr>
              <a:t>б</a:t>
            </a:r>
            <a:r>
              <a:rPr sz="2450" dirty="0">
                <a:latin typeface="Calibri"/>
                <a:cs typeface="Calibri"/>
              </a:rPr>
              <a:t>л</a:t>
            </a:r>
            <a:r>
              <a:rPr sz="2450" spc="-25" dirty="0">
                <a:latin typeface="Calibri"/>
                <a:cs typeface="Calibri"/>
              </a:rPr>
              <a:t>а</a:t>
            </a:r>
            <a:r>
              <a:rPr sz="2450" spc="15" dirty="0">
                <a:latin typeface="Calibri"/>
                <a:cs typeface="Calibri"/>
              </a:rPr>
              <a:t>с</a:t>
            </a:r>
            <a:r>
              <a:rPr sz="2450" spc="-10" dirty="0">
                <a:latin typeface="Calibri"/>
                <a:cs typeface="Calibri"/>
              </a:rPr>
              <a:t>н</a:t>
            </a:r>
            <a:r>
              <a:rPr sz="2450" dirty="0">
                <a:latin typeface="Calibri"/>
                <a:cs typeface="Calibri"/>
              </a:rPr>
              <a:t>ий,	</a:t>
            </a:r>
            <a:r>
              <a:rPr sz="2450" spc="10" dirty="0">
                <a:latin typeface="Calibri"/>
                <a:cs typeface="Calibri"/>
              </a:rPr>
              <a:t>м</a:t>
            </a:r>
            <a:r>
              <a:rPr sz="2450" spc="-25" dirty="0">
                <a:latin typeface="Calibri"/>
                <a:cs typeface="Calibri"/>
              </a:rPr>
              <a:t>і</a:t>
            </a:r>
            <a:r>
              <a:rPr sz="2450" spc="15" dirty="0">
                <a:latin typeface="Calibri"/>
                <a:cs typeface="Calibri"/>
              </a:rPr>
              <a:t>с</a:t>
            </a:r>
            <a:r>
              <a:rPr sz="2450" spc="-25" dirty="0">
                <a:latin typeface="Calibri"/>
                <a:cs typeface="Calibri"/>
              </a:rPr>
              <a:t>ь</a:t>
            </a:r>
            <a:r>
              <a:rPr sz="2450" spc="15" dirty="0">
                <a:latin typeface="Calibri"/>
                <a:cs typeface="Calibri"/>
              </a:rPr>
              <a:t>к</a:t>
            </a:r>
            <a:r>
              <a:rPr sz="2450" dirty="0">
                <a:latin typeface="Calibri"/>
                <a:cs typeface="Calibri"/>
              </a:rPr>
              <a:t>и</a:t>
            </a:r>
            <a:r>
              <a:rPr sz="2450" spc="5" dirty="0">
                <a:latin typeface="Calibri"/>
                <a:cs typeface="Calibri"/>
              </a:rPr>
              <a:t>й</a:t>
            </a:r>
            <a:endParaRPr sz="2450">
              <a:latin typeface="Calibri"/>
              <a:cs typeface="Calibri"/>
            </a:endParaRPr>
          </a:p>
        </p:txBody>
      </p:sp>
      <p:sp>
        <p:nvSpPr>
          <p:cNvPr id="56" name="object 56"/>
          <p:cNvSpPr txBox="1"/>
          <p:nvPr/>
        </p:nvSpPr>
        <p:spPr>
          <a:xfrm>
            <a:off x="6564056" y="4821436"/>
            <a:ext cx="1609725" cy="4006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450" spc="15" dirty="0">
                <a:latin typeface="Calibri"/>
                <a:cs typeface="Calibri"/>
              </a:rPr>
              <a:t>(</a:t>
            </a:r>
            <a:r>
              <a:rPr sz="2450" spc="-10" dirty="0">
                <a:latin typeface="Calibri"/>
                <a:cs typeface="Calibri"/>
              </a:rPr>
              <a:t>р</a:t>
            </a:r>
            <a:r>
              <a:rPr sz="2450" dirty="0">
                <a:latin typeface="Calibri"/>
                <a:cs typeface="Calibri"/>
              </a:rPr>
              <a:t>ай</a:t>
            </a:r>
            <a:r>
              <a:rPr sz="2450" spc="-15" dirty="0">
                <a:latin typeface="Calibri"/>
                <a:cs typeface="Calibri"/>
              </a:rPr>
              <a:t>о</a:t>
            </a:r>
            <a:r>
              <a:rPr sz="2450" spc="15" dirty="0">
                <a:latin typeface="Calibri"/>
                <a:cs typeface="Calibri"/>
              </a:rPr>
              <a:t>н</a:t>
            </a:r>
            <a:r>
              <a:rPr sz="2450" spc="-10" dirty="0">
                <a:latin typeface="Calibri"/>
                <a:cs typeface="Calibri"/>
              </a:rPr>
              <a:t>н</a:t>
            </a:r>
            <a:r>
              <a:rPr sz="2450" dirty="0">
                <a:latin typeface="Calibri"/>
                <a:cs typeface="Calibri"/>
              </a:rPr>
              <a:t>ий</a:t>
            </a:r>
            <a:r>
              <a:rPr sz="2450" spc="-10" dirty="0">
                <a:latin typeface="Calibri"/>
                <a:cs typeface="Calibri"/>
              </a:rPr>
              <a:t>)</a:t>
            </a:r>
            <a:r>
              <a:rPr sz="2450" dirty="0">
                <a:latin typeface="Calibri"/>
                <a:cs typeface="Calibri"/>
              </a:rPr>
              <a:t>,</a:t>
            </a:r>
            <a:endParaRPr sz="2450">
              <a:latin typeface="Calibri"/>
              <a:cs typeface="Calibri"/>
            </a:endParaRPr>
          </a:p>
        </p:txBody>
      </p:sp>
      <p:sp>
        <p:nvSpPr>
          <p:cNvPr id="57" name="object 57"/>
          <p:cNvSpPr txBox="1"/>
          <p:nvPr/>
        </p:nvSpPr>
        <p:spPr>
          <a:xfrm>
            <a:off x="8613538" y="4821436"/>
            <a:ext cx="1372235" cy="4006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450" spc="-10" dirty="0">
                <a:latin typeface="Calibri"/>
                <a:cs typeface="Calibri"/>
              </a:rPr>
              <a:t>селищний</a:t>
            </a:r>
            <a:endParaRPr sz="2450">
              <a:latin typeface="Calibri"/>
              <a:cs typeface="Calibri"/>
            </a:endParaRPr>
          </a:p>
        </p:txBody>
      </p:sp>
      <p:sp>
        <p:nvSpPr>
          <p:cNvPr id="58" name="object 58"/>
          <p:cNvSpPr txBox="1"/>
          <p:nvPr/>
        </p:nvSpPr>
        <p:spPr>
          <a:xfrm>
            <a:off x="912359" y="5196402"/>
            <a:ext cx="4025265" cy="4006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450" spc="-5" dirty="0">
                <a:latin typeface="Calibri"/>
                <a:cs typeface="Calibri"/>
              </a:rPr>
              <a:t>(територіальна </a:t>
            </a:r>
            <a:r>
              <a:rPr sz="2450" dirty="0">
                <a:latin typeface="Calibri"/>
                <a:cs typeface="Calibri"/>
              </a:rPr>
              <a:t>громада) </a:t>
            </a:r>
            <a:r>
              <a:rPr sz="2450" spc="5" dirty="0">
                <a:latin typeface="Calibri"/>
                <a:cs typeface="Calibri"/>
              </a:rPr>
              <a:t>та</a:t>
            </a:r>
            <a:r>
              <a:rPr sz="2450" spc="-75" dirty="0">
                <a:latin typeface="Calibri"/>
                <a:cs typeface="Calibri"/>
              </a:rPr>
              <a:t> </a:t>
            </a:r>
            <a:r>
              <a:rPr sz="2450" spc="-5" dirty="0">
                <a:latin typeface="Calibri"/>
                <a:cs typeface="Calibri"/>
              </a:rPr>
              <a:t>ін.</a:t>
            </a:r>
            <a:endParaRPr sz="2450"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772668"/>
            <a:ext cx="10692384" cy="601370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772668"/>
            <a:ext cx="10692765" cy="1049020"/>
          </a:xfrm>
          <a:custGeom>
            <a:avLst/>
            <a:gdLst/>
            <a:ahLst/>
            <a:cxnLst/>
            <a:rect l="l" t="t" r="r" b="b"/>
            <a:pathLst>
              <a:path w="10692765" h="1049020">
                <a:moveTo>
                  <a:pt x="0" y="0"/>
                </a:moveTo>
                <a:lnTo>
                  <a:pt x="10692384" y="0"/>
                </a:lnTo>
                <a:lnTo>
                  <a:pt x="10692384" y="1048511"/>
                </a:lnTo>
                <a:lnTo>
                  <a:pt x="0" y="1048511"/>
                </a:lnTo>
                <a:lnTo>
                  <a:pt x="0" y="0"/>
                </a:lnTo>
                <a:close/>
              </a:path>
            </a:pathLst>
          </a:custGeom>
          <a:solidFill>
            <a:srgbClr val="FFF2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772667"/>
            <a:ext cx="10692765" cy="1050290"/>
          </a:xfrm>
          <a:custGeom>
            <a:avLst/>
            <a:gdLst/>
            <a:ahLst/>
            <a:cxnLst/>
            <a:rect l="l" t="t" r="r" b="b"/>
            <a:pathLst>
              <a:path w="10692765" h="1050289">
                <a:moveTo>
                  <a:pt x="3048" y="1048512"/>
                </a:moveTo>
                <a:lnTo>
                  <a:pt x="0" y="1045464"/>
                </a:lnTo>
                <a:lnTo>
                  <a:pt x="0" y="0"/>
                </a:lnTo>
                <a:lnTo>
                  <a:pt x="10692384" y="0"/>
                </a:lnTo>
                <a:lnTo>
                  <a:pt x="3048" y="0"/>
                </a:lnTo>
                <a:lnTo>
                  <a:pt x="0" y="3048"/>
                </a:lnTo>
                <a:lnTo>
                  <a:pt x="3048" y="3048"/>
                </a:lnTo>
                <a:lnTo>
                  <a:pt x="3048" y="1048512"/>
                </a:lnTo>
                <a:close/>
              </a:path>
              <a:path w="10692765" h="1050289">
                <a:moveTo>
                  <a:pt x="3048" y="3048"/>
                </a:moveTo>
                <a:lnTo>
                  <a:pt x="0" y="3048"/>
                </a:lnTo>
                <a:lnTo>
                  <a:pt x="3048" y="0"/>
                </a:lnTo>
                <a:lnTo>
                  <a:pt x="3048" y="3048"/>
                </a:lnTo>
                <a:close/>
              </a:path>
              <a:path w="10692765" h="1050289">
                <a:moveTo>
                  <a:pt x="10689336" y="3048"/>
                </a:moveTo>
                <a:lnTo>
                  <a:pt x="3048" y="3048"/>
                </a:lnTo>
                <a:lnTo>
                  <a:pt x="3048" y="0"/>
                </a:lnTo>
                <a:lnTo>
                  <a:pt x="10689336" y="0"/>
                </a:lnTo>
                <a:lnTo>
                  <a:pt x="10689336" y="3048"/>
                </a:lnTo>
                <a:close/>
              </a:path>
              <a:path w="10692765" h="1050289">
                <a:moveTo>
                  <a:pt x="10689336" y="1048512"/>
                </a:moveTo>
                <a:lnTo>
                  <a:pt x="10689336" y="0"/>
                </a:lnTo>
                <a:lnTo>
                  <a:pt x="10692384" y="3048"/>
                </a:lnTo>
                <a:lnTo>
                  <a:pt x="10692384" y="1045464"/>
                </a:lnTo>
                <a:lnTo>
                  <a:pt x="10689336" y="1048512"/>
                </a:lnTo>
                <a:close/>
              </a:path>
              <a:path w="10692765" h="1050289">
                <a:moveTo>
                  <a:pt x="10692384" y="3048"/>
                </a:moveTo>
                <a:lnTo>
                  <a:pt x="10689336" y="0"/>
                </a:lnTo>
                <a:lnTo>
                  <a:pt x="10692384" y="0"/>
                </a:lnTo>
                <a:lnTo>
                  <a:pt x="10692384" y="3048"/>
                </a:lnTo>
                <a:close/>
              </a:path>
              <a:path w="10692765" h="1050289">
                <a:moveTo>
                  <a:pt x="10692384" y="1050036"/>
                </a:moveTo>
                <a:lnTo>
                  <a:pt x="0" y="1050036"/>
                </a:lnTo>
                <a:lnTo>
                  <a:pt x="0" y="1045464"/>
                </a:lnTo>
                <a:lnTo>
                  <a:pt x="3048" y="1048512"/>
                </a:lnTo>
                <a:lnTo>
                  <a:pt x="10692384" y="1048512"/>
                </a:lnTo>
                <a:lnTo>
                  <a:pt x="10692384" y="1050036"/>
                </a:lnTo>
                <a:close/>
              </a:path>
              <a:path w="10692765" h="1050289">
                <a:moveTo>
                  <a:pt x="10689336" y="1048512"/>
                </a:moveTo>
                <a:lnTo>
                  <a:pt x="3048" y="1048512"/>
                </a:lnTo>
                <a:lnTo>
                  <a:pt x="3048" y="1045464"/>
                </a:lnTo>
                <a:lnTo>
                  <a:pt x="10689336" y="1045464"/>
                </a:lnTo>
                <a:lnTo>
                  <a:pt x="10689336" y="1048512"/>
                </a:lnTo>
                <a:close/>
              </a:path>
              <a:path w="10692765" h="1050289">
                <a:moveTo>
                  <a:pt x="10692384" y="1048512"/>
                </a:moveTo>
                <a:lnTo>
                  <a:pt x="10689336" y="1048512"/>
                </a:lnTo>
                <a:lnTo>
                  <a:pt x="10692384" y="1045464"/>
                </a:lnTo>
                <a:lnTo>
                  <a:pt x="10692384" y="1048512"/>
                </a:lnTo>
                <a:close/>
              </a:path>
            </a:pathLst>
          </a:custGeom>
          <a:solidFill>
            <a:srgbClr val="FFB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368276" y="934179"/>
            <a:ext cx="9955831" cy="503343"/>
          </a:xfrm>
          <a:prstGeom prst="rect">
            <a:avLst/>
          </a:prstGeom>
        </p:spPr>
        <p:txBody>
          <a:bodyPr vert="horz" wrap="square" lIns="0" tIns="66675" rIns="0" bIns="0" rtlCol="0">
            <a:spAutoFit/>
          </a:bodyPr>
          <a:lstStyle/>
          <a:p>
            <a:pPr marL="96838" marR="5080" indent="39688" algn="ctr">
              <a:lnSpc>
                <a:spcPts val="3410"/>
              </a:lnSpc>
              <a:spcBef>
                <a:spcPts val="525"/>
              </a:spcBef>
            </a:pPr>
            <a:r>
              <a:rPr lang="uk-UA" sz="3200" spc="5" dirty="0" smtClean="0"/>
              <a:t>Учасники найкращих </a:t>
            </a:r>
            <a:r>
              <a:rPr sz="3150" spc="-5" dirty="0" err="1" smtClean="0"/>
              <a:t>соціальних</a:t>
            </a:r>
            <a:r>
              <a:rPr sz="3150" spc="-5" dirty="0" smtClean="0"/>
              <a:t> </a:t>
            </a:r>
            <a:r>
              <a:rPr sz="3150" dirty="0" err="1" smtClean="0"/>
              <a:t>про</a:t>
            </a:r>
            <a:r>
              <a:rPr lang="uk-UA" sz="3150" dirty="0" smtClean="0"/>
              <a:t>є</a:t>
            </a:r>
            <a:r>
              <a:rPr sz="3150" dirty="0" err="1" smtClean="0"/>
              <a:t>ктів</a:t>
            </a:r>
            <a:r>
              <a:rPr sz="3150" dirty="0" smtClean="0"/>
              <a:t> </a:t>
            </a:r>
            <a:r>
              <a:rPr sz="3150" spc="-15" dirty="0" err="1" smtClean="0"/>
              <a:t>України</a:t>
            </a:r>
            <a:endParaRPr sz="3150" dirty="0"/>
          </a:p>
        </p:txBody>
      </p:sp>
      <p:sp>
        <p:nvSpPr>
          <p:cNvPr id="6" name="object 6"/>
          <p:cNvSpPr/>
          <p:nvPr/>
        </p:nvSpPr>
        <p:spPr>
          <a:xfrm>
            <a:off x="5779870" y="2173850"/>
            <a:ext cx="4629937" cy="288074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5575300" y="5475470"/>
            <a:ext cx="5523950" cy="3359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2100" spc="-10" dirty="0" smtClean="0">
                <a:cs typeface="Calibri"/>
                <a:hlinkClick r:id="rId4"/>
              </a:rPr>
              <a:t>http</a:t>
            </a:r>
            <a:r>
              <a:rPr lang="en-US" sz="2100" spc="-10" dirty="0">
                <a:cs typeface="Calibri"/>
                <a:hlinkClick r:id="rId4"/>
              </a:rPr>
              <a:t>://</a:t>
            </a:r>
            <a:r>
              <a:rPr lang="en-US" sz="2100" spc="-10" dirty="0" smtClean="0">
                <a:cs typeface="Calibri"/>
                <a:hlinkClick r:id="rId4"/>
              </a:rPr>
              <a:t>bhfoundation.com.ua/news_973.html</a:t>
            </a:r>
            <a:endParaRPr sz="2100" dirty="0">
              <a:latin typeface="Calibri"/>
              <a:cs typeface="Calibri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092892"/>
            <a:ext cx="5767170" cy="32242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49076" y="973726"/>
            <a:ext cx="4751272" cy="35137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00" spc="-10" dirty="0">
                <a:solidFill>
                  <a:srgbClr val="FF0000"/>
                </a:solidFill>
              </a:rPr>
              <a:t>Переможці </a:t>
            </a:r>
            <a:r>
              <a:rPr sz="2200" spc="-5" dirty="0">
                <a:solidFill>
                  <a:srgbClr val="FF0000"/>
                </a:solidFill>
              </a:rPr>
              <a:t>Social </a:t>
            </a:r>
            <a:r>
              <a:rPr sz="2200" spc="-10" dirty="0">
                <a:solidFill>
                  <a:srgbClr val="FF0000"/>
                </a:solidFill>
              </a:rPr>
              <a:t>Project </a:t>
            </a:r>
            <a:r>
              <a:rPr sz="2200" spc="-15" dirty="0">
                <a:solidFill>
                  <a:srgbClr val="FF0000"/>
                </a:solidFill>
              </a:rPr>
              <a:t>Awards</a:t>
            </a:r>
            <a:r>
              <a:rPr sz="2200" spc="60" dirty="0">
                <a:solidFill>
                  <a:srgbClr val="FF0000"/>
                </a:solidFill>
              </a:rPr>
              <a:t> </a:t>
            </a:r>
            <a:r>
              <a:rPr sz="2200" dirty="0">
                <a:solidFill>
                  <a:srgbClr val="FF0000"/>
                </a:solidFill>
              </a:rPr>
              <a:t>2018</a:t>
            </a:r>
            <a:endParaRPr sz="2200" dirty="0"/>
          </a:p>
        </p:txBody>
      </p:sp>
      <p:sp>
        <p:nvSpPr>
          <p:cNvPr id="3" name="object 3"/>
          <p:cNvSpPr txBox="1"/>
          <p:nvPr/>
        </p:nvSpPr>
        <p:spPr>
          <a:xfrm>
            <a:off x="534384" y="1320976"/>
            <a:ext cx="3372485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200" b="1" u="heavy" spc="-10" dirty="0">
                <a:solidFill>
                  <a:srgbClr val="243F60"/>
                </a:solidFill>
                <a:uFill>
                  <a:solidFill>
                    <a:srgbClr val="243F60"/>
                  </a:solidFill>
                </a:uFill>
                <a:latin typeface="Calibri"/>
                <a:cs typeface="Calibri"/>
              </a:rPr>
              <a:t>Номінація</a:t>
            </a:r>
            <a:r>
              <a:rPr sz="2200" b="1" u="heavy" spc="-35" dirty="0">
                <a:solidFill>
                  <a:srgbClr val="243F60"/>
                </a:solidFill>
                <a:uFill>
                  <a:solidFill>
                    <a:srgbClr val="243F60"/>
                  </a:solidFill>
                </a:uFill>
                <a:latin typeface="Calibri"/>
                <a:cs typeface="Calibri"/>
              </a:rPr>
              <a:t> </a:t>
            </a:r>
            <a:r>
              <a:rPr sz="2200" b="1" u="heavy" spc="-10" dirty="0">
                <a:solidFill>
                  <a:srgbClr val="243F60"/>
                </a:solidFill>
                <a:uFill>
                  <a:solidFill>
                    <a:srgbClr val="243F60"/>
                  </a:solidFill>
                </a:uFill>
                <a:latin typeface="Calibri"/>
                <a:cs typeface="Calibri"/>
              </a:rPr>
              <a:t>«Волонтерство»:</a:t>
            </a:r>
            <a:endParaRPr sz="2200" dirty="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62909" y="2085787"/>
            <a:ext cx="768985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</a:pPr>
            <a:r>
              <a:rPr sz="2200" b="1" spc="-10" dirty="0">
                <a:solidFill>
                  <a:srgbClr val="243F60"/>
                </a:solidFill>
                <a:latin typeface="Calibri"/>
                <a:cs typeface="Calibri"/>
              </a:rPr>
              <a:t>(</a:t>
            </a:r>
            <a:r>
              <a:rPr sz="2200" b="1" spc="-15" dirty="0">
                <a:solidFill>
                  <a:srgbClr val="243F60"/>
                </a:solidFill>
                <a:latin typeface="Calibri"/>
                <a:cs typeface="Calibri"/>
              </a:rPr>
              <a:t>К</a:t>
            </a:r>
            <a:r>
              <a:rPr sz="2200" b="1" dirty="0">
                <a:solidFill>
                  <a:srgbClr val="243F60"/>
                </a:solidFill>
                <a:latin typeface="Calibri"/>
                <a:cs typeface="Calibri"/>
              </a:rPr>
              <a:t>иї</a:t>
            </a:r>
            <a:r>
              <a:rPr sz="2200" b="1" spc="-20" dirty="0">
                <a:solidFill>
                  <a:srgbClr val="243F60"/>
                </a:solidFill>
                <a:latin typeface="Calibri"/>
                <a:cs typeface="Calibri"/>
              </a:rPr>
              <a:t>в</a:t>
            </a:r>
            <a:r>
              <a:rPr sz="2200" b="1" spc="10" dirty="0">
                <a:solidFill>
                  <a:srgbClr val="243F60"/>
                </a:solidFill>
                <a:latin typeface="Calibri"/>
                <a:cs typeface="Calibri"/>
              </a:rPr>
              <a:t>)</a:t>
            </a:r>
            <a:r>
              <a:rPr sz="2200" b="1" spc="-5" dirty="0">
                <a:solidFill>
                  <a:srgbClr val="243F60"/>
                </a:solidFill>
                <a:latin typeface="Calibri"/>
                <a:cs typeface="Calibri"/>
              </a:rPr>
              <a:t>.</a:t>
            </a:r>
            <a:endParaRPr sz="22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49076" y="1585497"/>
            <a:ext cx="4629150" cy="1529080"/>
          </a:xfrm>
          <a:prstGeom prst="rect">
            <a:avLst/>
          </a:prstGeom>
        </p:spPr>
        <p:txBody>
          <a:bodyPr vert="horz" wrap="square" lIns="0" tIns="112395" rIns="0" bIns="0" rtlCol="0">
            <a:spAutoFit/>
          </a:bodyPr>
          <a:lstStyle/>
          <a:p>
            <a:pPr marL="213360" marR="5080" indent="-201295">
              <a:lnSpc>
                <a:spcPct val="70000"/>
              </a:lnSpc>
              <a:spcBef>
                <a:spcPts val="885"/>
              </a:spcBef>
              <a:buFont typeface="Arial"/>
              <a:buChar char="•"/>
              <a:tabLst>
                <a:tab pos="213995" algn="l"/>
              </a:tabLst>
            </a:pPr>
            <a:r>
              <a:rPr sz="2200" b="1" spc="-5" dirty="0">
                <a:solidFill>
                  <a:srgbClr val="243F60"/>
                </a:solidFill>
                <a:latin typeface="Calibri"/>
                <a:cs typeface="Calibri"/>
              </a:rPr>
              <a:t>1 </a:t>
            </a:r>
            <a:r>
              <a:rPr sz="2200" b="1" spc="-10" dirty="0">
                <a:solidFill>
                  <a:srgbClr val="243F60"/>
                </a:solidFill>
                <a:latin typeface="Calibri"/>
                <a:cs typeface="Calibri"/>
              </a:rPr>
              <a:t>місце </a:t>
            </a:r>
            <a:r>
              <a:rPr sz="2200" b="1" spc="-5" dirty="0">
                <a:solidFill>
                  <a:srgbClr val="243F60"/>
                </a:solidFill>
                <a:latin typeface="Calibri"/>
                <a:cs typeface="Calibri"/>
              </a:rPr>
              <a:t>— </a:t>
            </a:r>
            <a:r>
              <a:rPr sz="2200" b="1" spc="-10" dirty="0">
                <a:solidFill>
                  <a:srgbClr val="243F60"/>
                </a:solidFill>
                <a:latin typeface="Calibri"/>
                <a:cs typeface="Calibri"/>
              </a:rPr>
              <a:t>Наставництво </a:t>
            </a:r>
            <a:r>
              <a:rPr sz="2200" b="1" spc="-5" dirty="0">
                <a:solidFill>
                  <a:srgbClr val="243F60"/>
                </a:solidFill>
                <a:latin typeface="Calibri"/>
                <a:cs typeface="Calibri"/>
              </a:rPr>
              <a:t>для </a:t>
            </a:r>
            <a:r>
              <a:rPr sz="2200" b="1" spc="-10" dirty="0">
                <a:solidFill>
                  <a:srgbClr val="243F60"/>
                </a:solidFill>
                <a:latin typeface="Calibri"/>
                <a:cs typeface="Calibri"/>
              </a:rPr>
              <a:t>дітей-  </a:t>
            </a:r>
            <a:r>
              <a:rPr sz="2200" b="1" spc="-5" dirty="0">
                <a:solidFill>
                  <a:srgbClr val="243F60"/>
                </a:solidFill>
                <a:latin typeface="Calibri"/>
                <a:cs typeface="Calibri"/>
              </a:rPr>
              <a:t>сиріт </a:t>
            </a:r>
            <a:r>
              <a:rPr sz="2200" b="1" spc="-15" dirty="0">
                <a:solidFill>
                  <a:srgbClr val="243F60"/>
                </a:solidFill>
                <a:latin typeface="Calibri"/>
                <a:cs typeface="Calibri"/>
              </a:rPr>
              <a:t>та </a:t>
            </a:r>
            <a:r>
              <a:rPr sz="2200" b="1" spc="-10" dirty="0">
                <a:solidFill>
                  <a:srgbClr val="243F60"/>
                </a:solidFill>
                <a:latin typeface="Calibri"/>
                <a:cs typeface="Calibri"/>
              </a:rPr>
              <a:t>дітей </a:t>
            </a:r>
            <a:r>
              <a:rPr sz="2200" b="1" spc="-5" dirty="0">
                <a:solidFill>
                  <a:srgbClr val="243F60"/>
                </a:solidFill>
                <a:latin typeface="Calibri"/>
                <a:cs typeface="Calibri"/>
              </a:rPr>
              <a:t>з </a:t>
            </a:r>
            <a:r>
              <a:rPr sz="2200" b="1" spc="-10" dirty="0">
                <a:solidFill>
                  <a:srgbClr val="243F60"/>
                </a:solidFill>
                <a:latin typeface="Calibri"/>
                <a:cs typeface="Calibri"/>
              </a:rPr>
              <a:t>інтернатних</a:t>
            </a:r>
            <a:r>
              <a:rPr sz="2200" b="1" spc="-55" dirty="0">
                <a:solidFill>
                  <a:srgbClr val="243F60"/>
                </a:solidFill>
                <a:latin typeface="Calibri"/>
                <a:cs typeface="Calibri"/>
              </a:rPr>
              <a:t> </a:t>
            </a:r>
            <a:r>
              <a:rPr sz="2200" b="1" spc="-5" dirty="0">
                <a:solidFill>
                  <a:srgbClr val="243F60"/>
                </a:solidFill>
                <a:latin typeface="Calibri"/>
                <a:cs typeface="Calibri"/>
              </a:rPr>
              <a:t>закладів</a:t>
            </a:r>
            <a:endParaRPr sz="2200" dirty="0">
              <a:latin typeface="Calibri"/>
              <a:cs typeface="Calibri"/>
            </a:endParaRPr>
          </a:p>
          <a:p>
            <a:pPr marL="213360" marR="48895" indent="-201295">
              <a:lnSpc>
                <a:spcPct val="69800"/>
              </a:lnSpc>
              <a:spcBef>
                <a:spcPts val="1830"/>
              </a:spcBef>
              <a:buFont typeface="Arial"/>
              <a:buChar char="•"/>
              <a:tabLst>
                <a:tab pos="213995" algn="l"/>
              </a:tabLst>
            </a:pPr>
            <a:r>
              <a:rPr sz="2200" b="1" spc="-5" dirty="0">
                <a:solidFill>
                  <a:srgbClr val="243F60"/>
                </a:solidFill>
                <a:latin typeface="Calibri"/>
                <a:cs typeface="Calibri"/>
              </a:rPr>
              <a:t>2 </a:t>
            </a:r>
            <a:r>
              <a:rPr sz="2200" b="1" spc="-10" dirty="0">
                <a:solidFill>
                  <a:srgbClr val="243F60"/>
                </a:solidFill>
                <a:latin typeface="Calibri"/>
                <a:cs typeface="Calibri"/>
              </a:rPr>
              <a:t>місце </a:t>
            </a:r>
            <a:r>
              <a:rPr sz="2200" b="1" spc="-5" dirty="0">
                <a:solidFill>
                  <a:srgbClr val="243F60"/>
                </a:solidFill>
                <a:latin typeface="Calibri"/>
                <a:cs typeface="Calibri"/>
              </a:rPr>
              <a:t>— «ШАНС» тимчасовий  </a:t>
            </a:r>
            <a:r>
              <a:rPr sz="2200" b="1" spc="-10" dirty="0">
                <a:solidFill>
                  <a:srgbClr val="243F60"/>
                </a:solidFill>
                <a:latin typeface="Calibri"/>
                <a:cs typeface="Calibri"/>
              </a:rPr>
              <a:t>притулок-перетримка </a:t>
            </a:r>
            <a:r>
              <a:rPr sz="2200" b="1" spc="-5" dirty="0">
                <a:solidFill>
                  <a:srgbClr val="243F60"/>
                </a:solidFill>
                <a:latin typeface="Calibri"/>
                <a:cs typeface="Calibri"/>
              </a:rPr>
              <a:t>для  </a:t>
            </a:r>
            <a:r>
              <a:rPr sz="2200" b="1" spc="-10" dirty="0">
                <a:solidFill>
                  <a:srgbClr val="243F60"/>
                </a:solidFill>
                <a:latin typeface="Calibri"/>
                <a:cs typeface="Calibri"/>
              </a:rPr>
              <a:t>безпритульних тварин</a:t>
            </a:r>
            <a:r>
              <a:rPr sz="2200" b="1" spc="-100" dirty="0">
                <a:solidFill>
                  <a:srgbClr val="243F60"/>
                </a:solidFill>
                <a:latin typeface="Calibri"/>
                <a:cs typeface="Calibri"/>
              </a:rPr>
              <a:t> </a:t>
            </a:r>
            <a:r>
              <a:rPr sz="2200" b="1" spc="-5" dirty="0">
                <a:solidFill>
                  <a:srgbClr val="243F60"/>
                </a:solidFill>
                <a:latin typeface="Calibri"/>
                <a:cs typeface="Calibri"/>
              </a:rPr>
              <a:t>(Запоріжжя).</a:t>
            </a:r>
            <a:endParaRPr sz="2200" dirty="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49076" y="2894050"/>
            <a:ext cx="4578985" cy="1061720"/>
          </a:xfrm>
          <a:prstGeom prst="rect">
            <a:avLst/>
          </a:prstGeom>
        </p:spPr>
        <p:txBody>
          <a:bodyPr vert="horz" wrap="square" lIns="0" tIns="114300" rIns="0" bIns="0" rtlCol="0">
            <a:spAutoFit/>
          </a:bodyPr>
          <a:lstStyle/>
          <a:p>
            <a:pPr marL="213360" marR="5080" indent="-201295">
              <a:lnSpc>
                <a:spcPct val="69500"/>
              </a:lnSpc>
              <a:spcBef>
                <a:spcPts val="900"/>
              </a:spcBef>
              <a:buFont typeface="Arial"/>
              <a:buChar char="•"/>
              <a:tabLst>
                <a:tab pos="213995" algn="l"/>
              </a:tabLst>
            </a:pPr>
            <a:r>
              <a:rPr sz="2200" b="1" spc="-5" dirty="0">
                <a:solidFill>
                  <a:srgbClr val="243F60"/>
                </a:solidFill>
                <a:latin typeface="Calibri"/>
                <a:cs typeface="Calibri"/>
              </a:rPr>
              <a:t>3 </a:t>
            </a:r>
            <a:r>
              <a:rPr sz="2200" b="1" spc="-10" dirty="0">
                <a:solidFill>
                  <a:srgbClr val="243F60"/>
                </a:solidFill>
                <a:latin typeface="Calibri"/>
                <a:cs typeface="Calibri"/>
              </a:rPr>
              <a:t>місце </a:t>
            </a:r>
            <a:r>
              <a:rPr sz="2200" b="1" spc="-5" dirty="0">
                <a:solidFill>
                  <a:srgbClr val="243F60"/>
                </a:solidFill>
                <a:latin typeface="Calibri"/>
                <a:cs typeface="Calibri"/>
              </a:rPr>
              <a:t>— </a:t>
            </a:r>
            <a:r>
              <a:rPr sz="2200" b="1" spc="-10" dirty="0">
                <a:solidFill>
                  <a:srgbClr val="243F60"/>
                </a:solidFill>
                <a:latin typeface="Calibri"/>
                <a:cs typeface="Calibri"/>
              </a:rPr>
              <a:t>Реабілітаційно-  відпочинковий </a:t>
            </a:r>
            <a:r>
              <a:rPr sz="2200" b="1" spc="-5" dirty="0">
                <a:solidFill>
                  <a:srgbClr val="243F60"/>
                </a:solidFill>
                <a:latin typeface="Calibri"/>
                <a:cs typeface="Calibri"/>
              </a:rPr>
              <a:t>табір для бійців</a:t>
            </a:r>
            <a:r>
              <a:rPr sz="2200" b="1" spc="-110" dirty="0">
                <a:solidFill>
                  <a:srgbClr val="243F60"/>
                </a:solidFill>
                <a:latin typeface="Calibri"/>
                <a:cs typeface="Calibri"/>
              </a:rPr>
              <a:t> </a:t>
            </a:r>
            <a:r>
              <a:rPr sz="2200" b="1" spc="-65" dirty="0">
                <a:solidFill>
                  <a:srgbClr val="243F60"/>
                </a:solidFill>
                <a:latin typeface="Calibri"/>
                <a:cs typeface="Calibri"/>
              </a:rPr>
              <a:t>АТО</a:t>
            </a:r>
            <a:endParaRPr sz="2200" dirty="0">
              <a:latin typeface="Calibri"/>
              <a:cs typeface="Calibri"/>
            </a:endParaRPr>
          </a:p>
          <a:p>
            <a:pPr marL="213360" marR="244475">
              <a:lnSpc>
                <a:spcPct val="69500"/>
              </a:lnSpc>
              <a:spcBef>
                <a:spcPts val="15"/>
              </a:spcBef>
            </a:pPr>
            <a:r>
              <a:rPr sz="2200" b="1" spc="-5" dirty="0">
                <a:solidFill>
                  <a:srgbClr val="243F60"/>
                </a:solidFill>
                <a:latin typeface="Calibri"/>
                <a:cs typeface="Calibri"/>
              </a:rPr>
              <a:t>«З </a:t>
            </a:r>
            <a:r>
              <a:rPr sz="2200" b="1" spc="-10" dirty="0">
                <a:solidFill>
                  <a:srgbClr val="243F60"/>
                </a:solidFill>
                <a:latin typeface="Calibri"/>
                <a:cs typeface="Calibri"/>
              </a:rPr>
              <a:t>любов’ю </a:t>
            </a:r>
            <a:r>
              <a:rPr sz="2200" b="1" spc="-5" dirty="0">
                <a:solidFill>
                  <a:srgbClr val="243F60"/>
                </a:solidFill>
                <a:latin typeface="Calibri"/>
                <a:cs typeface="Calibri"/>
              </a:rPr>
              <a:t>в серці» </a:t>
            </a:r>
            <a:r>
              <a:rPr sz="2200" b="1" spc="-10" dirty="0">
                <a:solidFill>
                  <a:srgbClr val="243F60"/>
                </a:solidFill>
                <a:latin typeface="Calibri"/>
                <a:cs typeface="Calibri"/>
              </a:rPr>
              <a:t>(Косів, </a:t>
            </a:r>
            <a:r>
              <a:rPr sz="2200" b="1" spc="-5" dirty="0">
                <a:solidFill>
                  <a:srgbClr val="243F60"/>
                </a:solidFill>
                <a:latin typeface="Calibri"/>
                <a:cs typeface="Calibri"/>
              </a:rPr>
              <a:t>Івано-  </a:t>
            </a:r>
            <a:r>
              <a:rPr sz="2200" b="1" spc="-10" dirty="0">
                <a:solidFill>
                  <a:srgbClr val="243F60"/>
                </a:solidFill>
                <a:latin typeface="Calibri"/>
                <a:cs typeface="Calibri"/>
              </a:rPr>
              <a:t>Франківська</a:t>
            </a:r>
            <a:r>
              <a:rPr sz="2200" b="1" spc="-50" dirty="0">
                <a:solidFill>
                  <a:srgbClr val="243F60"/>
                </a:solidFill>
                <a:latin typeface="Calibri"/>
                <a:cs typeface="Calibri"/>
              </a:rPr>
              <a:t> </a:t>
            </a:r>
            <a:r>
              <a:rPr sz="2200" b="1" spc="-15" dirty="0">
                <a:solidFill>
                  <a:srgbClr val="243F60"/>
                </a:solidFill>
                <a:latin typeface="Calibri"/>
                <a:cs typeface="Calibri"/>
              </a:rPr>
              <a:t>область).</a:t>
            </a:r>
            <a:endParaRPr sz="2200" dirty="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49076" y="3955770"/>
            <a:ext cx="2788920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200" b="1" u="heavy" spc="-10" dirty="0">
                <a:solidFill>
                  <a:srgbClr val="243F60"/>
                </a:solidFill>
                <a:uFill>
                  <a:solidFill>
                    <a:srgbClr val="243F60"/>
                  </a:solidFill>
                </a:uFill>
                <a:latin typeface="Calibri"/>
                <a:cs typeface="Calibri"/>
              </a:rPr>
              <a:t>Номінація</a:t>
            </a:r>
            <a:r>
              <a:rPr sz="2200" b="1" u="heavy" spc="-35" dirty="0">
                <a:solidFill>
                  <a:srgbClr val="243F60"/>
                </a:solidFill>
                <a:uFill>
                  <a:solidFill>
                    <a:srgbClr val="243F60"/>
                  </a:solidFill>
                </a:uFill>
                <a:latin typeface="Calibri"/>
                <a:cs typeface="Calibri"/>
              </a:rPr>
              <a:t> </a:t>
            </a:r>
            <a:r>
              <a:rPr sz="2200" b="1" u="heavy" spc="-25" dirty="0">
                <a:solidFill>
                  <a:srgbClr val="243F60"/>
                </a:solidFill>
                <a:uFill>
                  <a:solidFill>
                    <a:srgbClr val="243F60"/>
                  </a:solidFill>
                </a:uFill>
                <a:latin typeface="Calibri"/>
                <a:cs typeface="Calibri"/>
              </a:rPr>
              <a:t>«Культура»:</a:t>
            </a:r>
            <a:endParaRPr sz="2200" dirty="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49076" y="4190403"/>
            <a:ext cx="4302760" cy="1061720"/>
          </a:xfrm>
          <a:prstGeom prst="rect">
            <a:avLst/>
          </a:prstGeom>
        </p:spPr>
        <p:txBody>
          <a:bodyPr vert="horz" wrap="square" lIns="0" tIns="113664" rIns="0" bIns="0" rtlCol="0">
            <a:spAutoFit/>
          </a:bodyPr>
          <a:lstStyle/>
          <a:p>
            <a:pPr marL="213360" marR="5080" indent="-201295">
              <a:lnSpc>
                <a:spcPct val="69700"/>
              </a:lnSpc>
              <a:spcBef>
                <a:spcPts val="894"/>
              </a:spcBef>
              <a:buFont typeface="Arial"/>
              <a:buChar char="•"/>
              <a:tabLst>
                <a:tab pos="213995" algn="l"/>
              </a:tabLst>
            </a:pPr>
            <a:r>
              <a:rPr sz="2200" b="1" spc="-5" dirty="0">
                <a:solidFill>
                  <a:srgbClr val="243F60"/>
                </a:solidFill>
                <a:latin typeface="Calibri"/>
                <a:cs typeface="Calibri"/>
              </a:rPr>
              <a:t>1 </a:t>
            </a:r>
            <a:r>
              <a:rPr sz="2200" b="1" spc="-10" dirty="0">
                <a:solidFill>
                  <a:srgbClr val="243F60"/>
                </a:solidFill>
                <a:latin typeface="Calibri"/>
                <a:cs typeface="Calibri"/>
              </a:rPr>
              <a:t>місце </a:t>
            </a:r>
            <a:r>
              <a:rPr sz="2200" b="1" spc="-5" dirty="0">
                <a:solidFill>
                  <a:srgbClr val="243F60"/>
                </a:solidFill>
                <a:latin typeface="Calibri"/>
                <a:cs typeface="Calibri"/>
              </a:rPr>
              <a:t>— Шкільна </a:t>
            </a:r>
            <a:r>
              <a:rPr sz="2200" b="1" spc="-10" dirty="0">
                <a:solidFill>
                  <a:srgbClr val="243F60"/>
                </a:solidFill>
                <a:latin typeface="Calibri"/>
                <a:cs typeface="Calibri"/>
              </a:rPr>
              <a:t>актова зала</a:t>
            </a:r>
            <a:r>
              <a:rPr sz="2200" b="1" spc="-80" dirty="0">
                <a:solidFill>
                  <a:srgbClr val="243F60"/>
                </a:solidFill>
                <a:latin typeface="Calibri"/>
                <a:cs typeface="Calibri"/>
              </a:rPr>
              <a:t> </a:t>
            </a:r>
            <a:r>
              <a:rPr sz="2200" b="1" spc="-5" dirty="0">
                <a:solidFill>
                  <a:srgbClr val="243F60"/>
                </a:solidFill>
                <a:latin typeface="Calibri"/>
                <a:cs typeface="Calibri"/>
              </a:rPr>
              <a:t>—  </a:t>
            </a:r>
            <a:r>
              <a:rPr sz="2200" b="1" spc="-10" dirty="0">
                <a:solidFill>
                  <a:srgbClr val="243F60"/>
                </a:solidFill>
                <a:latin typeface="Calibri"/>
                <a:cs typeface="Calibri"/>
              </a:rPr>
              <a:t>майстерня </a:t>
            </a:r>
            <a:r>
              <a:rPr sz="2200" b="1" spc="-5" dirty="0">
                <a:solidFill>
                  <a:srgbClr val="243F60"/>
                </a:solidFill>
                <a:latin typeface="Calibri"/>
                <a:cs typeface="Calibri"/>
              </a:rPr>
              <a:t>розвитку творчих  </a:t>
            </a:r>
            <a:r>
              <a:rPr sz="2200" b="1" spc="-10" dirty="0">
                <a:solidFill>
                  <a:srgbClr val="243F60"/>
                </a:solidFill>
                <a:latin typeface="Calibri"/>
                <a:cs typeface="Calibri"/>
              </a:rPr>
              <a:t>здібностей </a:t>
            </a:r>
            <a:r>
              <a:rPr sz="2200" b="1" spc="-5" dirty="0">
                <a:solidFill>
                  <a:srgbClr val="243F60"/>
                </a:solidFill>
                <a:latin typeface="Calibri"/>
                <a:cs typeface="Calibri"/>
              </a:rPr>
              <a:t>учнів </a:t>
            </a:r>
            <a:r>
              <a:rPr sz="2200" b="1" spc="-10" dirty="0">
                <a:solidFill>
                  <a:srgbClr val="243F60"/>
                </a:solidFill>
                <a:latin typeface="Calibri"/>
                <a:cs typeface="Calibri"/>
              </a:rPr>
              <a:t>(с.Велетенське,  Херсонська</a:t>
            </a:r>
            <a:r>
              <a:rPr sz="2200" b="1" spc="-50" dirty="0">
                <a:solidFill>
                  <a:srgbClr val="243F60"/>
                </a:solidFill>
                <a:latin typeface="Calibri"/>
                <a:cs typeface="Calibri"/>
              </a:rPr>
              <a:t> </a:t>
            </a:r>
            <a:r>
              <a:rPr sz="2200" b="1" spc="-15" dirty="0">
                <a:solidFill>
                  <a:srgbClr val="243F60"/>
                </a:solidFill>
                <a:latin typeface="Calibri"/>
                <a:cs typeface="Calibri"/>
              </a:rPr>
              <a:t>обл.).</a:t>
            </a:r>
            <a:endParaRPr sz="2200" dirty="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50209" y="5359347"/>
            <a:ext cx="1639570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200" b="1" spc="-5" dirty="0">
                <a:solidFill>
                  <a:srgbClr val="243F60"/>
                </a:solidFill>
                <a:latin typeface="Calibri"/>
                <a:cs typeface="Calibri"/>
              </a:rPr>
              <a:t>2019</a:t>
            </a:r>
            <a:r>
              <a:rPr sz="2200" b="1" spc="-95" dirty="0">
                <a:solidFill>
                  <a:srgbClr val="243F60"/>
                </a:solidFill>
                <a:latin typeface="Calibri"/>
                <a:cs typeface="Calibri"/>
              </a:rPr>
              <a:t> </a:t>
            </a:r>
            <a:r>
              <a:rPr sz="2200" b="1" spc="-5" dirty="0">
                <a:solidFill>
                  <a:srgbClr val="243F60"/>
                </a:solidFill>
                <a:latin typeface="Calibri"/>
                <a:cs typeface="Calibri"/>
              </a:rPr>
              <a:t>(Луцьк).</a:t>
            </a:r>
            <a:endParaRPr sz="22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49076" y="4991614"/>
            <a:ext cx="4375785" cy="961390"/>
          </a:xfrm>
          <a:prstGeom prst="rect">
            <a:avLst/>
          </a:prstGeom>
        </p:spPr>
        <p:txBody>
          <a:bodyPr vert="horz" wrap="square" lIns="0" tIns="145415" rIns="0" bIns="0" rtlCol="0">
            <a:spAutoFit/>
          </a:bodyPr>
          <a:lstStyle/>
          <a:p>
            <a:pPr marL="213360" indent="-201295">
              <a:lnSpc>
                <a:spcPct val="100000"/>
              </a:lnSpc>
              <a:spcBef>
                <a:spcPts val="1145"/>
              </a:spcBef>
              <a:buFont typeface="Arial"/>
              <a:buChar char="•"/>
              <a:tabLst>
                <a:tab pos="213995" algn="l"/>
              </a:tabLst>
            </a:pPr>
            <a:r>
              <a:rPr sz="2200" b="1" spc="-5" dirty="0">
                <a:solidFill>
                  <a:srgbClr val="243F60"/>
                </a:solidFill>
                <a:latin typeface="Calibri"/>
                <a:cs typeface="Calibri"/>
              </a:rPr>
              <a:t>2 </a:t>
            </a:r>
            <a:r>
              <a:rPr sz="2200" b="1" spc="-10" dirty="0">
                <a:solidFill>
                  <a:srgbClr val="243F60"/>
                </a:solidFill>
                <a:latin typeface="Calibri"/>
                <a:cs typeface="Calibri"/>
              </a:rPr>
              <a:t>місце </a:t>
            </a:r>
            <a:r>
              <a:rPr sz="2200" b="1" spc="-5" dirty="0">
                <a:solidFill>
                  <a:srgbClr val="243F60"/>
                </a:solidFill>
                <a:latin typeface="Calibri"/>
                <a:cs typeface="Calibri"/>
              </a:rPr>
              <a:t>— Фестиваль</a:t>
            </a:r>
            <a:r>
              <a:rPr sz="2200" b="1" spc="-80" dirty="0">
                <a:solidFill>
                  <a:srgbClr val="243F60"/>
                </a:solidFill>
                <a:latin typeface="Calibri"/>
                <a:cs typeface="Calibri"/>
              </a:rPr>
              <a:t> </a:t>
            </a:r>
            <a:r>
              <a:rPr sz="2200" b="1" spc="-10" dirty="0">
                <a:solidFill>
                  <a:srgbClr val="243F60"/>
                </a:solidFill>
                <a:latin typeface="Calibri"/>
                <a:cs typeface="Calibri"/>
              </a:rPr>
              <a:t>Бандерштат-</a:t>
            </a:r>
            <a:endParaRPr sz="2200">
              <a:latin typeface="Calibri"/>
              <a:cs typeface="Calibri"/>
            </a:endParaRPr>
          </a:p>
          <a:p>
            <a:pPr marL="213360" indent="-201295">
              <a:lnSpc>
                <a:spcPct val="100000"/>
              </a:lnSpc>
              <a:spcBef>
                <a:spcPts val="1040"/>
              </a:spcBef>
              <a:buFont typeface="Arial"/>
              <a:buChar char="•"/>
              <a:tabLst>
                <a:tab pos="213995" algn="l"/>
              </a:tabLst>
            </a:pPr>
            <a:r>
              <a:rPr sz="2200" b="1" spc="-5" dirty="0">
                <a:solidFill>
                  <a:srgbClr val="243F60"/>
                </a:solidFill>
                <a:latin typeface="Calibri"/>
                <a:cs typeface="Calibri"/>
              </a:rPr>
              <a:t>3 </a:t>
            </a:r>
            <a:r>
              <a:rPr sz="2200" b="1" spc="-10" dirty="0">
                <a:solidFill>
                  <a:srgbClr val="243F60"/>
                </a:solidFill>
                <a:latin typeface="Calibri"/>
                <a:cs typeface="Calibri"/>
              </a:rPr>
              <a:t>місце </a:t>
            </a:r>
            <a:r>
              <a:rPr sz="2200" b="1" spc="-5" dirty="0">
                <a:solidFill>
                  <a:srgbClr val="243F60"/>
                </a:solidFill>
                <a:latin typeface="Calibri"/>
                <a:cs typeface="Calibri"/>
              </a:rPr>
              <a:t>— ENTER </a:t>
            </a:r>
            <a:r>
              <a:rPr sz="2200" b="1" spc="-40" dirty="0">
                <a:solidFill>
                  <a:srgbClr val="243F60"/>
                </a:solidFill>
                <a:latin typeface="Calibri"/>
                <a:cs typeface="Calibri"/>
              </a:rPr>
              <a:t>UA</a:t>
            </a:r>
            <a:r>
              <a:rPr sz="2200" b="1" spc="-45" dirty="0">
                <a:solidFill>
                  <a:srgbClr val="243F60"/>
                </a:solidFill>
                <a:latin typeface="Calibri"/>
                <a:cs typeface="Calibri"/>
              </a:rPr>
              <a:t> </a:t>
            </a:r>
            <a:r>
              <a:rPr sz="2200" b="1" spc="-5" dirty="0">
                <a:solidFill>
                  <a:srgbClr val="243F60"/>
                </a:solidFill>
                <a:latin typeface="Calibri"/>
                <a:cs typeface="Calibri"/>
              </a:rPr>
              <a:t>(Львів).</a:t>
            </a:r>
            <a:endParaRPr sz="22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798756" y="1240057"/>
            <a:ext cx="1247140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2100" b="1" u="heavy" spc="-15" dirty="0">
                <a:solidFill>
                  <a:srgbClr val="243F60"/>
                </a:solidFill>
                <a:uFill>
                  <a:solidFill>
                    <a:srgbClr val="243F60"/>
                  </a:solidFill>
                </a:uFill>
                <a:latin typeface="Calibri"/>
                <a:cs typeface="Calibri"/>
              </a:rPr>
              <a:t>з</a:t>
            </a:r>
            <a:r>
              <a:rPr sz="2100" b="1" u="heavy" spc="-30" dirty="0">
                <a:solidFill>
                  <a:srgbClr val="243F60"/>
                </a:solidFill>
                <a:uFill>
                  <a:solidFill>
                    <a:srgbClr val="243F60"/>
                  </a:solidFill>
                </a:uFill>
                <a:latin typeface="Calibri"/>
                <a:cs typeface="Calibri"/>
              </a:rPr>
              <a:t>д</a:t>
            </a:r>
            <a:r>
              <a:rPr sz="2100" b="1" u="heavy" spc="5" dirty="0">
                <a:solidFill>
                  <a:srgbClr val="243F60"/>
                </a:solidFill>
                <a:uFill>
                  <a:solidFill>
                    <a:srgbClr val="243F60"/>
                  </a:solidFill>
                </a:uFill>
                <a:latin typeface="Calibri"/>
                <a:cs typeface="Calibri"/>
              </a:rPr>
              <a:t>оро</a:t>
            </a:r>
            <a:r>
              <a:rPr sz="2100" b="1" u="heavy" spc="-10" dirty="0">
                <a:solidFill>
                  <a:srgbClr val="243F60"/>
                </a:solidFill>
                <a:uFill>
                  <a:solidFill>
                    <a:srgbClr val="243F60"/>
                  </a:solidFill>
                </a:uFill>
                <a:latin typeface="Calibri"/>
                <a:cs typeface="Calibri"/>
              </a:rPr>
              <a:t>в</a:t>
            </a:r>
            <a:r>
              <a:rPr sz="2100" b="1" u="heavy" dirty="0">
                <a:solidFill>
                  <a:srgbClr val="243F60"/>
                </a:solidFill>
                <a:uFill>
                  <a:solidFill>
                    <a:srgbClr val="243F60"/>
                  </a:solidFill>
                </a:uFill>
                <a:latin typeface="Calibri"/>
                <a:cs typeface="Calibri"/>
              </a:rPr>
              <a:t>’я</a:t>
            </a:r>
            <a:r>
              <a:rPr sz="2100" b="1" u="heavy" spc="-20" dirty="0">
                <a:solidFill>
                  <a:srgbClr val="243F60"/>
                </a:solidFill>
                <a:uFill>
                  <a:solidFill>
                    <a:srgbClr val="243F60"/>
                  </a:solidFill>
                </a:uFill>
                <a:latin typeface="Calibri"/>
                <a:cs typeface="Calibri"/>
              </a:rPr>
              <a:t>»</a:t>
            </a:r>
            <a:r>
              <a:rPr sz="2100" b="1" u="heavy" spc="15" dirty="0">
                <a:solidFill>
                  <a:srgbClr val="243F60"/>
                </a:solidFill>
                <a:uFill>
                  <a:solidFill>
                    <a:srgbClr val="243F60"/>
                  </a:solidFill>
                </a:uFill>
                <a:latin typeface="Calibri"/>
                <a:cs typeface="Calibri"/>
              </a:rPr>
              <a:t>:</a:t>
            </a:r>
            <a:endParaRPr sz="21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798756" y="1688029"/>
            <a:ext cx="2050414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2100" b="1" spc="-5" dirty="0">
                <a:solidFill>
                  <a:srgbClr val="243F60"/>
                </a:solidFill>
                <a:latin typeface="Calibri"/>
                <a:cs typeface="Calibri"/>
              </a:rPr>
              <a:t>вакцинації</a:t>
            </a:r>
            <a:r>
              <a:rPr sz="2100" b="1" spc="-45" dirty="0">
                <a:solidFill>
                  <a:srgbClr val="243F60"/>
                </a:solidFill>
                <a:latin typeface="Calibri"/>
                <a:cs typeface="Calibri"/>
              </a:rPr>
              <a:t> </a:t>
            </a:r>
            <a:r>
              <a:rPr sz="2100" b="1" dirty="0">
                <a:solidFill>
                  <a:srgbClr val="243F60"/>
                </a:solidFill>
                <a:latin typeface="Calibri"/>
                <a:cs typeface="Calibri"/>
              </a:rPr>
              <a:t>(Київ).</a:t>
            </a:r>
            <a:endParaRPr sz="21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584990" y="900094"/>
            <a:ext cx="4991735" cy="1374140"/>
          </a:xfrm>
          <a:prstGeom prst="rect">
            <a:avLst/>
          </a:prstGeom>
        </p:spPr>
        <p:txBody>
          <a:bodyPr vert="horz" wrap="square" lIns="0" tIns="142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20"/>
              </a:spcBef>
            </a:pPr>
            <a:r>
              <a:rPr sz="2100" b="1" u="heavy" spc="-5" dirty="0">
                <a:solidFill>
                  <a:srgbClr val="243F60"/>
                </a:solidFill>
                <a:uFill>
                  <a:solidFill>
                    <a:srgbClr val="243F60"/>
                  </a:solidFill>
                </a:uFill>
                <a:latin typeface="Calibri"/>
                <a:cs typeface="Calibri"/>
              </a:rPr>
              <a:t>Номінація </a:t>
            </a:r>
            <a:r>
              <a:rPr sz="2100" b="1" u="heavy" spc="-10" dirty="0">
                <a:solidFill>
                  <a:srgbClr val="243F60"/>
                </a:solidFill>
                <a:uFill>
                  <a:solidFill>
                    <a:srgbClr val="243F60"/>
                  </a:solidFill>
                </a:uFill>
                <a:latin typeface="Calibri"/>
                <a:cs typeface="Calibri"/>
              </a:rPr>
              <a:t>«Медицина </a:t>
            </a:r>
            <a:r>
              <a:rPr sz="2100" b="1" u="heavy" dirty="0">
                <a:solidFill>
                  <a:srgbClr val="243F60"/>
                </a:solidFill>
                <a:uFill>
                  <a:solidFill>
                    <a:srgbClr val="243F60"/>
                  </a:solidFill>
                </a:uFill>
                <a:latin typeface="Calibri"/>
                <a:cs typeface="Calibri"/>
              </a:rPr>
              <a:t>та</a:t>
            </a:r>
            <a:r>
              <a:rPr sz="2100" b="1" u="heavy" spc="75" dirty="0">
                <a:solidFill>
                  <a:srgbClr val="243F60"/>
                </a:solidFill>
                <a:uFill>
                  <a:solidFill>
                    <a:srgbClr val="243F60"/>
                  </a:solidFill>
                </a:uFill>
                <a:latin typeface="Calibri"/>
                <a:cs typeface="Calibri"/>
              </a:rPr>
              <a:t> </a:t>
            </a:r>
            <a:r>
              <a:rPr sz="2100" b="1" u="heavy" spc="-15" dirty="0">
                <a:solidFill>
                  <a:srgbClr val="243F60"/>
                </a:solidFill>
                <a:uFill>
                  <a:solidFill>
                    <a:srgbClr val="243F60"/>
                  </a:solidFill>
                </a:uFill>
                <a:latin typeface="Calibri"/>
                <a:cs typeface="Calibri"/>
              </a:rPr>
              <a:t>охорона</a:t>
            </a:r>
            <a:endParaRPr sz="2100" dirty="0">
              <a:latin typeface="Calibri"/>
              <a:cs typeface="Calibri"/>
            </a:endParaRPr>
          </a:p>
          <a:p>
            <a:pPr marL="213360" indent="-201295">
              <a:lnSpc>
                <a:spcPct val="100000"/>
              </a:lnSpc>
              <a:spcBef>
                <a:spcPts val="1020"/>
              </a:spcBef>
              <a:buFont typeface="Arial"/>
              <a:buChar char="•"/>
              <a:tabLst>
                <a:tab pos="213995" algn="l"/>
              </a:tabLst>
            </a:pPr>
            <a:r>
              <a:rPr sz="2100" b="1" dirty="0">
                <a:solidFill>
                  <a:srgbClr val="243F60"/>
                </a:solidFill>
                <a:latin typeface="Calibri"/>
                <a:cs typeface="Calibri"/>
              </a:rPr>
              <a:t>1 </a:t>
            </a:r>
            <a:r>
              <a:rPr sz="2100" b="1" spc="-10" dirty="0">
                <a:solidFill>
                  <a:srgbClr val="243F60"/>
                </a:solidFill>
                <a:latin typeface="Calibri"/>
                <a:cs typeface="Calibri"/>
              </a:rPr>
              <a:t>місце </a:t>
            </a:r>
            <a:r>
              <a:rPr sz="2100" b="1" dirty="0">
                <a:solidFill>
                  <a:srgbClr val="243F60"/>
                </a:solidFill>
                <a:latin typeface="Calibri"/>
                <a:cs typeface="Calibri"/>
              </a:rPr>
              <a:t>— </a:t>
            </a:r>
            <a:r>
              <a:rPr sz="2100" b="1" spc="-10" dirty="0">
                <a:solidFill>
                  <a:srgbClr val="243F60"/>
                </a:solidFill>
                <a:latin typeface="Calibri"/>
                <a:cs typeface="Calibri"/>
              </a:rPr>
              <a:t>Інопланетяни </a:t>
            </a:r>
            <a:r>
              <a:rPr sz="2100" b="1" dirty="0">
                <a:solidFill>
                  <a:srgbClr val="243F60"/>
                </a:solidFill>
                <a:latin typeface="Calibri"/>
                <a:cs typeface="Calibri"/>
              </a:rPr>
              <a:t>та </a:t>
            </a:r>
            <a:r>
              <a:rPr sz="2100" b="1" spc="-5" dirty="0">
                <a:solidFill>
                  <a:srgbClr val="243F60"/>
                </a:solidFill>
                <a:latin typeface="Calibri"/>
                <a:cs typeface="Calibri"/>
              </a:rPr>
              <a:t>масони</a:t>
            </a:r>
            <a:r>
              <a:rPr sz="2100" b="1" spc="75" dirty="0">
                <a:solidFill>
                  <a:srgbClr val="243F60"/>
                </a:solidFill>
                <a:latin typeface="Calibri"/>
                <a:cs typeface="Calibri"/>
              </a:rPr>
              <a:t> </a:t>
            </a:r>
            <a:r>
              <a:rPr sz="2100" b="1" spc="-5" dirty="0">
                <a:solidFill>
                  <a:srgbClr val="243F60"/>
                </a:solidFill>
                <a:latin typeface="Calibri"/>
                <a:cs typeface="Calibri"/>
              </a:rPr>
              <a:t>проти</a:t>
            </a:r>
            <a:endParaRPr sz="2100" dirty="0">
              <a:latin typeface="Calibri"/>
              <a:cs typeface="Calibri"/>
            </a:endParaRPr>
          </a:p>
          <a:p>
            <a:pPr marL="213360" indent="-201295">
              <a:lnSpc>
                <a:spcPct val="100000"/>
              </a:lnSpc>
              <a:spcBef>
                <a:spcPts val="1015"/>
              </a:spcBef>
              <a:buFont typeface="Arial"/>
              <a:buChar char="•"/>
              <a:tabLst>
                <a:tab pos="213995" algn="l"/>
              </a:tabLst>
            </a:pPr>
            <a:r>
              <a:rPr sz="2100" b="1" dirty="0">
                <a:solidFill>
                  <a:srgbClr val="243F60"/>
                </a:solidFill>
                <a:latin typeface="Calibri"/>
                <a:cs typeface="Calibri"/>
              </a:rPr>
              <a:t>2 </a:t>
            </a:r>
            <a:r>
              <a:rPr sz="2100" b="1" spc="-10" dirty="0">
                <a:solidFill>
                  <a:srgbClr val="243F60"/>
                </a:solidFill>
                <a:latin typeface="Calibri"/>
                <a:cs typeface="Calibri"/>
              </a:rPr>
              <a:t>місце </a:t>
            </a:r>
            <a:r>
              <a:rPr sz="2100" b="1" dirty="0">
                <a:solidFill>
                  <a:srgbClr val="243F60"/>
                </a:solidFill>
                <a:latin typeface="Calibri"/>
                <a:cs typeface="Calibri"/>
              </a:rPr>
              <a:t>— </a:t>
            </a:r>
            <a:r>
              <a:rPr sz="2100" b="1" spc="-10" dirty="0">
                <a:solidFill>
                  <a:srgbClr val="243F60"/>
                </a:solidFill>
                <a:latin typeface="Calibri"/>
                <a:cs typeface="Calibri"/>
              </a:rPr>
              <a:t>Український </a:t>
            </a:r>
            <a:r>
              <a:rPr sz="2100" b="1" spc="-5" dirty="0">
                <a:solidFill>
                  <a:srgbClr val="243F60"/>
                </a:solidFill>
                <a:latin typeface="Calibri"/>
                <a:cs typeface="Calibri"/>
              </a:rPr>
              <a:t>реєстр</a:t>
            </a:r>
            <a:r>
              <a:rPr sz="2100" b="1" spc="45" dirty="0">
                <a:solidFill>
                  <a:srgbClr val="243F60"/>
                </a:solidFill>
                <a:latin typeface="Calibri"/>
                <a:cs typeface="Calibri"/>
              </a:rPr>
              <a:t> </a:t>
            </a:r>
            <a:r>
              <a:rPr sz="2100" b="1" spc="-10" dirty="0">
                <a:solidFill>
                  <a:srgbClr val="243F60"/>
                </a:solidFill>
                <a:latin typeface="Calibri"/>
                <a:cs typeface="Calibri"/>
              </a:rPr>
              <a:t>донорів</a:t>
            </a:r>
            <a:endParaRPr sz="2100" dirty="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5798756" y="2137693"/>
            <a:ext cx="3418840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2100" b="1" spc="-10" dirty="0">
                <a:solidFill>
                  <a:srgbClr val="243F60"/>
                </a:solidFill>
                <a:latin typeface="Calibri"/>
                <a:cs typeface="Calibri"/>
              </a:rPr>
              <a:t>кісткового </a:t>
            </a:r>
            <a:r>
              <a:rPr sz="2100" b="1" dirty="0">
                <a:solidFill>
                  <a:srgbClr val="243F60"/>
                </a:solidFill>
                <a:latin typeface="Calibri"/>
                <a:cs typeface="Calibri"/>
              </a:rPr>
              <a:t>мозку</a:t>
            </a:r>
            <a:r>
              <a:rPr sz="2100" b="1" spc="-70" dirty="0">
                <a:solidFill>
                  <a:srgbClr val="243F60"/>
                </a:solidFill>
                <a:latin typeface="Calibri"/>
                <a:cs typeface="Calibri"/>
              </a:rPr>
              <a:t> </a:t>
            </a:r>
            <a:r>
              <a:rPr sz="2100" b="1" spc="-15" dirty="0">
                <a:solidFill>
                  <a:srgbClr val="243F60"/>
                </a:solidFill>
                <a:latin typeface="Calibri"/>
                <a:cs typeface="Calibri"/>
              </a:rPr>
              <a:t>(Тернопіль).</a:t>
            </a:r>
            <a:endParaRPr sz="210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5597690" y="2361679"/>
            <a:ext cx="93980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2100" dirty="0">
                <a:solidFill>
                  <a:srgbClr val="243F60"/>
                </a:solidFill>
                <a:latin typeface="Arial"/>
                <a:cs typeface="Arial"/>
              </a:rPr>
              <a:t>•</a:t>
            </a:r>
            <a:endParaRPr sz="21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5786056" y="2361679"/>
            <a:ext cx="4248785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b="1" dirty="0">
                <a:solidFill>
                  <a:srgbClr val="243F60"/>
                </a:solidFill>
                <a:latin typeface="Calibri"/>
                <a:cs typeface="Calibri"/>
              </a:rPr>
              <a:t>3 </a:t>
            </a:r>
            <a:r>
              <a:rPr sz="2100" b="1" spc="-10" dirty="0">
                <a:solidFill>
                  <a:srgbClr val="243F60"/>
                </a:solidFill>
                <a:latin typeface="Calibri"/>
                <a:cs typeface="Calibri"/>
              </a:rPr>
              <a:t>місце </a:t>
            </a:r>
            <a:r>
              <a:rPr sz="2100" b="1" dirty="0">
                <a:solidFill>
                  <a:srgbClr val="243F60"/>
                </a:solidFill>
                <a:latin typeface="Calibri"/>
                <a:cs typeface="Calibri"/>
              </a:rPr>
              <a:t>— </a:t>
            </a:r>
            <a:r>
              <a:rPr sz="2100" b="1" spc="-5" dirty="0">
                <a:solidFill>
                  <a:srgbClr val="243F60"/>
                </a:solidFill>
                <a:latin typeface="Calibri"/>
                <a:cs typeface="Calibri"/>
              </a:rPr>
              <a:t>Дитинство без насильства</a:t>
            </a:r>
            <a:endParaRPr sz="2100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5584990" y="2585665"/>
            <a:ext cx="2366645" cy="5715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13360">
              <a:lnSpc>
                <a:spcPts val="2150"/>
              </a:lnSpc>
              <a:spcBef>
                <a:spcPts val="100"/>
              </a:spcBef>
            </a:pPr>
            <a:r>
              <a:rPr sz="2100" b="1" dirty="0">
                <a:solidFill>
                  <a:srgbClr val="243F60"/>
                </a:solidFill>
                <a:latin typeface="Calibri"/>
                <a:cs typeface="Calibri"/>
              </a:rPr>
              <a:t>(Київ).</a:t>
            </a:r>
            <a:endParaRPr sz="2100">
              <a:latin typeface="Calibri"/>
              <a:cs typeface="Calibri"/>
            </a:endParaRPr>
          </a:p>
          <a:p>
            <a:pPr marL="12700">
              <a:lnSpc>
                <a:spcPts val="2150"/>
              </a:lnSpc>
            </a:pPr>
            <a:r>
              <a:rPr sz="2100" b="1" u="heavy" spc="-5" dirty="0">
                <a:solidFill>
                  <a:srgbClr val="243F60"/>
                </a:solidFill>
                <a:uFill>
                  <a:solidFill>
                    <a:srgbClr val="243F60"/>
                  </a:solidFill>
                </a:uFill>
                <a:latin typeface="Calibri"/>
                <a:cs typeface="Calibri"/>
              </a:rPr>
              <a:t>Номінація</a:t>
            </a:r>
            <a:r>
              <a:rPr sz="2100" b="1" u="heavy" spc="-25" dirty="0">
                <a:solidFill>
                  <a:srgbClr val="243F60"/>
                </a:solidFill>
                <a:uFill>
                  <a:solidFill>
                    <a:srgbClr val="243F60"/>
                  </a:solidFill>
                </a:uFill>
                <a:latin typeface="Calibri"/>
                <a:cs typeface="Calibri"/>
              </a:rPr>
              <a:t> </a:t>
            </a:r>
            <a:r>
              <a:rPr sz="2100" b="1" u="heavy" spc="-5" dirty="0">
                <a:solidFill>
                  <a:srgbClr val="243F60"/>
                </a:solidFill>
                <a:uFill>
                  <a:solidFill>
                    <a:srgbClr val="243F60"/>
                  </a:solidFill>
                </a:uFill>
                <a:latin typeface="Calibri"/>
                <a:cs typeface="Calibri"/>
              </a:rPr>
              <a:t>«Освіта»:</a:t>
            </a:r>
            <a:endParaRPr sz="2100"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5786056" y="3259315"/>
            <a:ext cx="1083945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b="1" spc="-5" dirty="0">
                <a:solidFill>
                  <a:srgbClr val="243F60"/>
                </a:solidFill>
                <a:latin typeface="Calibri"/>
                <a:cs typeface="Calibri"/>
              </a:rPr>
              <a:t>(Дніпро).</a:t>
            </a:r>
            <a:endParaRPr sz="2100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5584990" y="2907396"/>
            <a:ext cx="4812665" cy="921385"/>
          </a:xfrm>
          <a:prstGeom prst="rect">
            <a:avLst/>
          </a:prstGeom>
        </p:spPr>
        <p:txBody>
          <a:bodyPr vert="horz" wrap="square" lIns="0" tIns="140335" rIns="0" bIns="0" rtlCol="0">
            <a:spAutoFit/>
          </a:bodyPr>
          <a:lstStyle/>
          <a:p>
            <a:pPr marL="213360" indent="-201295">
              <a:lnSpc>
                <a:spcPct val="100000"/>
              </a:lnSpc>
              <a:spcBef>
                <a:spcPts val="1105"/>
              </a:spcBef>
              <a:buFont typeface="Arial"/>
              <a:buChar char="•"/>
              <a:tabLst>
                <a:tab pos="213995" algn="l"/>
              </a:tabLst>
            </a:pPr>
            <a:r>
              <a:rPr sz="2100" b="1" dirty="0">
                <a:solidFill>
                  <a:srgbClr val="243F60"/>
                </a:solidFill>
                <a:latin typeface="Calibri"/>
                <a:cs typeface="Calibri"/>
              </a:rPr>
              <a:t>1 </a:t>
            </a:r>
            <a:r>
              <a:rPr sz="2100" b="1" spc="-10" dirty="0">
                <a:solidFill>
                  <a:srgbClr val="243F60"/>
                </a:solidFill>
                <a:latin typeface="Calibri"/>
                <a:cs typeface="Calibri"/>
              </a:rPr>
              <a:t>місце </a:t>
            </a:r>
            <a:r>
              <a:rPr sz="2100" b="1" dirty="0">
                <a:solidFill>
                  <a:srgbClr val="243F60"/>
                </a:solidFill>
                <a:latin typeface="Calibri"/>
                <a:cs typeface="Calibri"/>
              </a:rPr>
              <a:t>— </a:t>
            </a:r>
            <a:r>
              <a:rPr sz="2100" b="1" spc="-5" dirty="0">
                <a:solidFill>
                  <a:srgbClr val="243F60"/>
                </a:solidFill>
                <a:latin typeface="Calibri"/>
                <a:cs typeface="Calibri"/>
              </a:rPr>
              <a:t>Noosphere Engineering</a:t>
            </a:r>
            <a:r>
              <a:rPr sz="2100" b="1" spc="5" dirty="0">
                <a:solidFill>
                  <a:srgbClr val="243F60"/>
                </a:solidFill>
                <a:latin typeface="Calibri"/>
                <a:cs typeface="Calibri"/>
              </a:rPr>
              <a:t> </a:t>
            </a:r>
            <a:r>
              <a:rPr sz="2100" b="1" spc="-5" dirty="0">
                <a:solidFill>
                  <a:srgbClr val="243F60"/>
                </a:solidFill>
                <a:latin typeface="Calibri"/>
                <a:cs typeface="Calibri"/>
              </a:rPr>
              <a:t>School</a:t>
            </a:r>
            <a:endParaRPr sz="2100">
              <a:latin typeface="Calibri"/>
              <a:cs typeface="Calibri"/>
            </a:endParaRPr>
          </a:p>
          <a:p>
            <a:pPr marL="213360" indent="-201295">
              <a:lnSpc>
                <a:spcPct val="100000"/>
              </a:lnSpc>
              <a:spcBef>
                <a:spcPts val="1010"/>
              </a:spcBef>
              <a:buFont typeface="Arial"/>
              <a:buChar char="•"/>
              <a:tabLst>
                <a:tab pos="213995" algn="l"/>
              </a:tabLst>
            </a:pPr>
            <a:r>
              <a:rPr sz="2100" b="1" dirty="0">
                <a:solidFill>
                  <a:srgbClr val="243F60"/>
                </a:solidFill>
                <a:latin typeface="Calibri"/>
                <a:cs typeface="Calibri"/>
              </a:rPr>
              <a:t>2 </a:t>
            </a:r>
            <a:r>
              <a:rPr sz="2100" b="1" spc="-10" dirty="0">
                <a:solidFill>
                  <a:srgbClr val="243F60"/>
                </a:solidFill>
                <a:latin typeface="Calibri"/>
                <a:cs typeface="Calibri"/>
              </a:rPr>
              <a:t>місце </a:t>
            </a:r>
            <a:r>
              <a:rPr sz="2100" b="1" dirty="0">
                <a:solidFill>
                  <a:srgbClr val="243F60"/>
                </a:solidFill>
                <a:latin typeface="Calibri"/>
                <a:cs typeface="Calibri"/>
              </a:rPr>
              <a:t>— </a:t>
            </a:r>
            <a:r>
              <a:rPr sz="2100" b="1" spc="-5" dirty="0">
                <a:solidFill>
                  <a:srgbClr val="243F60"/>
                </a:solidFill>
                <a:latin typeface="Calibri"/>
                <a:cs typeface="Calibri"/>
              </a:rPr>
              <a:t>Відеопроект</a:t>
            </a:r>
            <a:r>
              <a:rPr sz="2100" b="1" spc="25" dirty="0">
                <a:solidFill>
                  <a:srgbClr val="243F60"/>
                </a:solidFill>
                <a:latin typeface="Calibri"/>
                <a:cs typeface="Calibri"/>
              </a:rPr>
              <a:t> </a:t>
            </a:r>
            <a:r>
              <a:rPr sz="2100" b="1" spc="-5" dirty="0">
                <a:solidFill>
                  <a:srgbClr val="243F60"/>
                </a:solidFill>
                <a:latin typeface="Calibri"/>
                <a:cs typeface="Calibri"/>
              </a:rPr>
              <a:t>Displaced</a:t>
            </a:r>
            <a:endParaRPr sz="2100">
              <a:latin typeface="Calibri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5798756" y="3708849"/>
            <a:ext cx="2103755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2100" b="1" spc="-10" dirty="0">
                <a:solidFill>
                  <a:srgbClr val="243F60"/>
                </a:solidFill>
                <a:latin typeface="Calibri"/>
                <a:cs typeface="Calibri"/>
              </a:rPr>
              <a:t>Universities</a:t>
            </a:r>
            <a:r>
              <a:rPr sz="2100" b="1" spc="-20" dirty="0">
                <a:solidFill>
                  <a:srgbClr val="243F60"/>
                </a:solidFill>
                <a:latin typeface="Calibri"/>
                <a:cs typeface="Calibri"/>
              </a:rPr>
              <a:t> </a:t>
            </a:r>
            <a:r>
              <a:rPr sz="2100" b="1" dirty="0">
                <a:solidFill>
                  <a:srgbClr val="243F60"/>
                </a:solidFill>
                <a:latin typeface="Calibri"/>
                <a:cs typeface="Calibri"/>
              </a:rPr>
              <a:t>(Київ).</a:t>
            </a:r>
            <a:endParaRPr sz="2100">
              <a:latin typeface="Calibri"/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5597690" y="3932965"/>
            <a:ext cx="4307205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00660" indent="-201295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201295" algn="l"/>
              </a:tabLst>
            </a:pPr>
            <a:r>
              <a:rPr sz="2100" b="1" dirty="0">
                <a:solidFill>
                  <a:srgbClr val="243F60"/>
                </a:solidFill>
                <a:latin typeface="Calibri"/>
                <a:cs typeface="Calibri"/>
              </a:rPr>
              <a:t>3 </a:t>
            </a:r>
            <a:r>
              <a:rPr sz="2100" b="1" spc="-10" dirty="0">
                <a:solidFill>
                  <a:srgbClr val="243F60"/>
                </a:solidFill>
                <a:latin typeface="Calibri"/>
                <a:cs typeface="Calibri"/>
              </a:rPr>
              <a:t>місце </a:t>
            </a:r>
            <a:r>
              <a:rPr sz="2100" b="1" dirty="0">
                <a:solidFill>
                  <a:srgbClr val="243F60"/>
                </a:solidFill>
                <a:latin typeface="Calibri"/>
                <a:cs typeface="Calibri"/>
              </a:rPr>
              <a:t>— </a:t>
            </a:r>
            <a:r>
              <a:rPr sz="2100" b="1" spc="-10" dirty="0">
                <a:solidFill>
                  <a:srgbClr val="243F60"/>
                </a:solidFill>
                <a:latin typeface="Calibri"/>
                <a:cs typeface="Calibri"/>
              </a:rPr>
              <a:t>DIY </a:t>
            </a:r>
            <a:r>
              <a:rPr sz="2100" b="1" spc="-5" dirty="0">
                <a:solidFill>
                  <a:srgbClr val="243F60"/>
                </a:solidFill>
                <a:latin typeface="Calibri"/>
                <a:cs typeface="Calibri"/>
              </a:rPr>
              <a:t>EDU </a:t>
            </a:r>
            <a:r>
              <a:rPr sz="2100" b="1" spc="-35" dirty="0">
                <a:solidFill>
                  <a:srgbClr val="243F60"/>
                </a:solidFill>
                <a:latin typeface="Calibri"/>
                <a:cs typeface="Calibri"/>
              </a:rPr>
              <a:t>SPACE</a:t>
            </a:r>
            <a:r>
              <a:rPr sz="2100" b="1" spc="-10" dirty="0">
                <a:solidFill>
                  <a:srgbClr val="243F60"/>
                </a:solidFill>
                <a:latin typeface="Calibri"/>
                <a:cs typeface="Calibri"/>
              </a:rPr>
              <a:t> </a:t>
            </a:r>
            <a:r>
              <a:rPr sz="2100" b="1" spc="-5" dirty="0">
                <a:solidFill>
                  <a:srgbClr val="243F60"/>
                </a:solidFill>
                <a:latin typeface="Calibri"/>
                <a:cs typeface="Calibri"/>
              </a:rPr>
              <a:t>(Вінниця).</a:t>
            </a:r>
            <a:endParaRPr sz="2100">
              <a:latin typeface="Calibri"/>
              <a:cs typeface="Calibri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5584990" y="4156951"/>
            <a:ext cx="3887470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b="1" u="heavy" spc="-5" dirty="0">
                <a:solidFill>
                  <a:srgbClr val="243F60"/>
                </a:solidFill>
                <a:uFill>
                  <a:solidFill>
                    <a:srgbClr val="243F60"/>
                  </a:solidFill>
                </a:uFill>
                <a:latin typeface="Calibri"/>
                <a:cs typeface="Calibri"/>
              </a:rPr>
              <a:t>Номінація </a:t>
            </a:r>
            <a:r>
              <a:rPr sz="2100" b="1" u="heavy" spc="-10" dirty="0">
                <a:solidFill>
                  <a:srgbClr val="243F60"/>
                </a:solidFill>
                <a:uFill>
                  <a:solidFill>
                    <a:srgbClr val="243F60"/>
                  </a:solidFill>
                </a:uFill>
                <a:latin typeface="Calibri"/>
                <a:cs typeface="Calibri"/>
              </a:rPr>
              <a:t>«Розвиток</a:t>
            </a:r>
            <a:r>
              <a:rPr sz="2100" b="1" u="heavy" spc="30" dirty="0">
                <a:solidFill>
                  <a:srgbClr val="243F60"/>
                </a:solidFill>
                <a:uFill>
                  <a:solidFill>
                    <a:srgbClr val="243F60"/>
                  </a:solidFill>
                </a:uFill>
                <a:latin typeface="Calibri"/>
                <a:cs typeface="Calibri"/>
              </a:rPr>
              <a:t> </a:t>
            </a:r>
            <a:r>
              <a:rPr sz="2100" b="1" u="heavy" spc="-10" dirty="0">
                <a:solidFill>
                  <a:srgbClr val="243F60"/>
                </a:solidFill>
                <a:uFill>
                  <a:solidFill>
                    <a:srgbClr val="243F60"/>
                  </a:solidFill>
                </a:uFill>
                <a:latin typeface="Calibri"/>
                <a:cs typeface="Calibri"/>
              </a:rPr>
              <a:t>територій»:</a:t>
            </a:r>
            <a:endParaRPr sz="2100">
              <a:latin typeface="Calibri"/>
              <a:cs typeface="Calibri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5584990" y="4382499"/>
            <a:ext cx="3903345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13360" indent="-201295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213995" algn="l"/>
              </a:tabLst>
            </a:pPr>
            <a:r>
              <a:rPr sz="2100" b="1" dirty="0">
                <a:solidFill>
                  <a:srgbClr val="243F60"/>
                </a:solidFill>
                <a:latin typeface="Calibri"/>
                <a:cs typeface="Calibri"/>
              </a:rPr>
              <a:t>1 </a:t>
            </a:r>
            <a:r>
              <a:rPr sz="2100" b="1" spc="-10" dirty="0">
                <a:solidFill>
                  <a:srgbClr val="243F60"/>
                </a:solidFill>
                <a:latin typeface="Calibri"/>
                <a:cs typeface="Calibri"/>
              </a:rPr>
              <a:t>місце </a:t>
            </a:r>
            <a:r>
              <a:rPr sz="2100" b="1" dirty="0">
                <a:solidFill>
                  <a:srgbClr val="243F60"/>
                </a:solidFill>
                <a:latin typeface="Calibri"/>
                <a:cs typeface="Calibri"/>
              </a:rPr>
              <a:t>— </a:t>
            </a:r>
            <a:r>
              <a:rPr sz="2100" b="1" spc="-20" dirty="0">
                <a:solidFill>
                  <a:srgbClr val="243F60"/>
                </a:solidFill>
                <a:latin typeface="Calibri"/>
                <a:cs typeface="Calibri"/>
              </a:rPr>
              <a:t>Family </a:t>
            </a:r>
            <a:r>
              <a:rPr sz="2100" b="1" spc="-10" dirty="0">
                <a:solidFill>
                  <a:srgbClr val="243F60"/>
                </a:solidFill>
                <a:latin typeface="Calibri"/>
                <a:cs typeface="Calibri"/>
              </a:rPr>
              <a:t>Nest.</a:t>
            </a:r>
            <a:r>
              <a:rPr sz="2100" b="1" spc="30" dirty="0">
                <a:solidFill>
                  <a:srgbClr val="243F60"/>
                </a:solidFill>
                <a:latin typeface="Calibri"/>
                <a:cs typeface="Calibri"/>
              </a:rPr>
              <a:t> </a:t>
            </a:r>
            <a:r>
              <a:rPr sz="2100" b="1" spc="-5" dirty="0">
                <a:solidFill>
                  <a:srgbClr val="243F60"/>
                </a:solidFill>
                <a:latin typeface="Calibri"/>
                <a:cs typeface="Calibri"/>
              </a:rPr>
              <a:t>Сімейно-</a:t>
            </a:r>
            <a:endParaRPr sz="2100">
              <a:latin typeface="Calibri"/>
              <a:cs typeface="Calibri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5798756" y="4606485"/>
            <a:ext cx="4674870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2100" b="1" spc="-15" dirty="0">
                <a:solidFill>
                  <a:srgbClr val="243F60"/>
                </a:solidFill>
                <a:latin typeface="Calibri"/>
                <a:cs typeface="Calibri"/>
              </a:rPr>
              <a:t>психологічна </a:t>
            </a:r>
            <a:r>
              <a:rPr sz="2100" b="1" spc="-5" dirty="0">
                <a:solidFill>
                  <a:srgbClr val="243F60"/>
                </a:solidFill>
                <a:latin typeface="Calibri"/>
                <a:cs typeface="Calibri"/>
              </a:rPr>
              <a:t>служба без бар’єрів</a:t>
            </a:r>
            <a:r>
              <a:rPr sz="2100" b="1" spc="105" dirty="0">
                <a:solidFill>
                  <a:srgbClr val="243F60"/>
                </a:solidFill>
                <a:latin typeface="Calibri"/>
                <a:cs typeface="Calibri"/>
              </a:rPr>
              <a:t> </a:t>
            </a:r>
            <a:r>
              <a:rPr sz="2100" b="1" dirty="0">
                <a:solidFill>
                  <a:srgbClr val="243F60"/>
                </a:solidFill>
                <a:latin typeface="Calibri"/>
                <a:cs typeface="Calibri"/>
              </a:rPr>
              <a:t>(Київ).</a:t>
            </a:r>
            <a:endParaRPr sz="2100" dirty="0">
              <a:latin typeface="Calibri"/>
              <a:cs typeface="Calibri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5597690" y="4830601"/>
            <a:ext cx="4616450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00660" indent="-201295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201295" algn="l"/>
              </a:tabLst>
            </a:pPr>
            <a:r>
              <a:rPr sz="2100" b="1" dirty="0">
                <a:solidFill>
                  <a:srgbClr val="243F60"/>
                </a:solidFill>
                <a:latin typeface="Calibri"/>
                <a:cs typeface="Calibri"/>
              </a:rPr>
              <a:t>2 </a:t>
            </a:r>
            <a:r>
              <a:rPr sz="2100" b="1" spc="-10" dirty="0">
                <a:solidFill>
                  <a:srgbClr val="243F60"/>
                </a:solidFill>
                <a:latin typeface="Calibri"/>
                <a:cs typeface="Calibri"/>
              </a:rPr>
              <a:t>місце </a:t>
            </a:r>
            <a:r>
              <a:rPr sz="2100" b="1" dirty="0">
                <a:solidFill>
                  <a:srgbClr val="243F60"/>
                </a:solidFill>
                <a:latin typeface="Calibri"/>
                <a:cs typeface="Calibri"/>
              </a:rPr>
              <a:t>— </a:t>
            </a:r>
            <a:r>
              <a:rPr sz="2100" b="1" spc="-5" dirty="0">
                <a:solidFill>
                  <a:srgbClr val="243F60"/>
                </a:solidFill>
                <a:latin typeface="Calibri"/>
                <a:cs typeface="Calibri"/>
              </a:rPr>
              <a:t>Лаундж-зона </a:t>
            </a:r>
            <a:r>
              <a:rPr sz="2100" b="1" dirty="0">
                <a:solidFill>
                  <a:srgbClr val="243F60"/>
                </a:solidFill>
                <a:latin typeface="Calibri"/>
                <a:cs typeface="Calibri"/>
              </a:rPr>
              <a:t>у </a:t>
            </a:r>
            <a:r>
              <a:rPr sz="2100" b="1" spc="-10" dirty="0">
                <a:solidFill>
                  <a:srgbClr val="243F60"/>
                </a:solidFill>
                <a:latin typeface="Calibri"/>
                <a:cs typeface="Calibri"/>
              </a:rPr>
              <a:t>фойє</a:t>
            </a:r>
            <a:r>
              <a:rPr sz="2100" b="1" spc="20" dirty="0">
                <a:solidFill>
                  <a:srgbClr val="243F60"/>
                </a:solidFill>
                <a:latin typeface="Calibri"/>
                <a:cs typeface="Calibri"/>
              </a:rPr>
              <a:t> </a:t>
            </a:r>
            <a:r>
              <a:rPr sz="2100" b="1" spc="-20" dirty="0">
                <a:solidFill>
                  <a:srgbClr val="243F60"/>
                </a:solidFill>
                <a:latin typeface="Calibri"/>
                <a:cs typeface="Calibri"/>
              </a:rPr>
              <a:t>школи</a:t>
            </a:r>
            <a:endParaRPr sz="2100">
              <a:latin typeface="Calibri"/>
              <a:cs typeface="Calibri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5798756" y="5054587"/>
            <a:ext cx="4685665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2100" b="1" spc="-10" dirty="0">
                <a:solidFill>
                  <a:srgbClr val="243F60"/>
                </a:solidFill>
                <a:latin typeface="Calibri"/>
                <a:cs typeface="Calibri"/>
              </a:rPr>
              <a:t>(село Велетенське, Херсонська</a:t>
            </a:r>
            <a:r>
              <a:rPr sz="2100" b="1" spc="5" dirty="0">
                <a:solidFill>
                  <a:srgbClr val="243F60"/>
                </a:solidFill>
                <a:latin typeface="Calibri"/>
                <a:cs typeface="Calibri"/>
              </a:rPr>
              <a:t> </a:t>
            </a:r>
            <a:r>
              <a:rPr sz="2100" b="1" spc="-5" dirty="0">
                <a:solidFill>
                  <a:srgbClr val="243F60"/>
                </a:solidFill>
                <a:latin typeface="Calibri"/>
                <a:cs typeface="Calibri"/>
              </a:rPr>
              <a:t>область).</a:t>
            </a:r>
            <a:endParaRPr sz="2100">
              <a:latin typeface="Calibri"/>
              <a:cs typeface="Calibri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5597690" y="5280135"/>
            <a:ext cx="5002530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00660" indent="-201295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201295" algn="l"/>
              </a:tabLst>
            </a:pPr>
            <a:r>
              <a:rPr sz="2100" b="1" dirty="0">
                <a:solidFill>
                  <a:srgbClr val="243F60"/>
                </a:solidFill>
                <a:latin typeface="Calibri"/>
                <a:cs typeface="Calibri"/>
              </a:rPr>
              <a:t>3 </a:t>
            </a:r>
            <a:r>
              <a:rPr sz="2100" b="1" spc="-10" dirty="0">
                <a:solidFill>
                  <a:srgbClr val="243F60"/>
                </a:solidFill>
                <a:latin typeface="Calibri"/>
                <a:cs typeface="Calibri"/>
              </a:rPr>
              <a:t>місце </a:t>
            </a:r>
            <a:r>
              <a:rPr sz="2100" b="1" dirty="0">
                <a:solidFill>
                  <a:srgbClr val="243F60"/>
                </a:solidFill>
                <a:latin typeface="Calibri"/>
                <a:cs typeface="Calibri"/>
              </a:rPr>
              <a:t>— </a:t>
            </a:r>
            <a:r>
              <a:rPr sz="2100" b="1" spc="-10" dirty="0">
                <a:solidFill>
                  <a:srgbClr val="243F60"/>
                </a:solidFill>
                <a:latin typeface="Calibri"/>
                <a:cs typeface="Calibri"/>
              </a:rPr>
              <a:t>BRANDVILLE. Розробка</a:t>
            </a:r>
            <a:r>
              <a:rPr sz="2100" b="1" spc="35" dirty="0">
                <a:solidFill>
                  <a:srgbClr val="243F60"/>
                </a:solidFill>
                <a:latin typeface="Calibri"/>
                <a:cs typeface="Calibri"/>
              </a:rPr>
              <a:t> </a:t>
            </a:r>
            <a:r>
              <a:rPr sz="2100" b="1" spc="-5" dirty="0">
                <a:solidFill>
                  <a:srgbClr val="243F60"/>
                </a:solidFill>
                <a:latin typeface="Calibri"/>
                <a:cs typeface="Calibri"/>
              </a:rPr>
              <a:t>брендів</a:t>
            </a:r>
            <a:endParaRPr sz="2100">
              <a:latin typeface="Calibri"/>
              <a:cs typeface="Calibri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5786056" y="5504121"/>
            <a:ext cx="3081020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b="1" dirty="0">
                <a:solidFill>
                  <a:srgbClr val="243F60"/>
                </a:solidFill>
                <a:latin typeface="Calibri"/>
                <a:cs typeface="Calibri"/>
              </a:rPr>
              <a:t>для </a:t>
            </a:r>
            <a:r>
              <a:rPr sz="2100" b="1" spc="-5" dirty="0">
                <a:solidFill>
                  <a:srgbClr val="243F60"/>
                </a:solidFill>
                <a:latin typeface="Calibri"/>
                <a:cs typeface="Calibri"/>
              </a:rPr>
              <a:t>українських сіл</a:t>
            </a:r>
            <a:r>
              <a:rPr sz="2100" b="1" spc="-30" dirty="0">
                <a:solidFill>
                  <a:srgbClr val="243F60"/>
                </a:solidFill>
                <a:latin typeface="Calibri"/>
                <a:cs typeface="Calibri"/>
              </a:rPr>
              <a:t> </a:t>
            </a:r>
            <a:r>
              <a:rPr sz="2100" b="1" dirty="0">
                <a:solidFill>
                  <a:srgbClr val="243F60"/>
                </a:solidFill>
                <a:latin typeface="Calibri"/>
                <a:cs typeface="Calibri"/>
              </a:rPr>
              <a:t>(Київ).</a:t>
            </a:r>
            <a:endParaRPr sz="2100">
              <a:latin typeface="Calibri"/>
              <a:cs typeface="Calibri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5906862" y="5728101"/>
            <a:ext cx="48488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2"/>
              </a:rPr>
              <a:t>https://www.facebook.com/socialprojectawards</a:t>
            </a:r>
            <a:r>
              <a:rPr lang="en-US" dirty="0" smtClean="0">
                <a:hlinkClick r:id="rId2"/>
              </a:rPr>
              <a:t>/</a:t>
            </a:r>
            <a:r>
              <a:rPr lang="uk-UA" dirty="0" smtClean="0"/>
              <a:t> </a:t>
            </a:r>
            <a:endParaRPr lang="uk-U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2240</TotalTime>
  <Words>2004</Words>
  <Application>Microsoft Office PowerPoint</Application>
  <PresentationFormat>Произвольный</PresentationFormat>
  <Paragraphs>231</Paragraphs>
  <Slides>32</Slides>
  <Notes>8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8" baseType="lpstr">
      <vt:lpstr>Arial</vt:lpstr>
      <vt:lpstr>Arial Black</vt:lpstr>
      <vt:lpstr>Calibri</vt:lpstr>
      <vt:lpstr>Times New Roman</vt:lpstr>
      <vt:lpstr>Wingdings</vt:lpstr>
      <vt:lpstr>Office Theme</vt:lpstr>
      <vt:lpstr>  ОНЛАЙН-ОГЛЯД  АКТУАЛЬНИХ ГРАНТОВИХ ПРОПОЗИЦІЙ  17 вересня 2021 </vt:lpstr>
      <vt:lpstr>ПРОЄКТНО-ОСВІТНІЙ ЦЕНТР</vt:lpstr>
      <vt:lpstr>ПРОЄКТНО-ОСВІТНІЙ ЦЕНТР</vt:lpstr>
      <vt:lpstr>ОГЛЯД АКТУАЛЬНИХ ГРАНТОВИХ ПРОГРАМ ДЛЯ СОЦІАЛЬНИХ ТА ОСВІТНІХ ПРОЄКТІВ</vt:lpstr>
      <vt:lpstr>Поняття та особливості соціальних проєктів</vt:lpstr>
      <vt:lpstr>Сфери соціальних проєктів</vt:lpstr>
      <vt:lpstr>Типи соціальних проєктів</vt:lpstr>
      <vt:lpstr>Учасники найкращих соціальних проєктів України</vt:lpstr>
      <vt:lpstr>Переможці Social Project Awards 2018</vt:lpstr>
      <vt:lpstr>Концепція соціальних проєктів</vt:lpstr>
      <vt:lpstr>Система соціального менеджменту (ССМ)</vt:lpstr>
      <vt:lpstr>Система соціального менеджменту (Продовження)</vt:lpstr>
      <vt:lpstr>Методи аналізу проблеми та розробки мети проєкту </vt:lpstr>
      <vt:lpstr>Підвищення кваліфікації з управління проєктами  від Проєктно-освітнього центру «Агенти змін» ПНУ</vt:lpstr>
      <vt:lpstr>Інформація про конкурси соціальних проєктів</vt:lpstr>
      <vt:lpstr>Конкурс мінігрантів до Щедрого Вівторка 2021  від Zagoriy Foundation </vt:lpstr>
      <vt:lpstr>Презентация PowerPoint</vt:lpstr>
      <vt:lpstr>Конкурс малих грантів DREAMactions 4.0.</vt:lpstr>
      <vt:lpstr>Конкурс заявок на отримання можливості створення Моделі молодіжної парламентської асамблеї НАТО</vt:lpstr>
      <vt:lpstr>ПРОЄКТ «Pro.Освіта»</vt:lpstr>
      <vt:lpstr>Конкурс «Золотий фліпчарт» </vt:lpstr>
      <vt:lpstr> Гранти від «Глобального Фонду для жінок»</vt:lpstr>
      <vt:lpstr>Гранти Вишеградського фонду</vt:lpstr>
      <vt:lpstr>Мобільний павільйон House of Europe в Івано-Франківську </vt:lpstr>
      <vt:lpstr>Ґрантова програма від Urban Space 100 </vt:lpstr>
      <vt:lpstr>Малі Ґранти Теплого Міста </vt:lpstr>
      <vt:lpstr>Презентация PowerPoint</vt:lpstr>
      <vt:lpstr>Презентация PowerPoint</vt:lpstr>
      <vt:lpstr>Презентация PowerPoint</vt:lpstr>
      <vt:lpstr>Використана література:</vt:lpstr>
      <vt:lpstr>Презентация PowerPoint</vt:lpstr>
      <vt:lpstr>Проектно-освітній центр «Агенти змін»:  WHEN  WE  ALL  WORK  TOGETHER  WE  ALL  WIN  TOGETHER !!!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Microsoft PowerPoint - Ð’Ð³ÐµÐ½Ñ‡Ð¸_Ð·Ð¼ÑŒÐ½_44Ñ†Ð»</dc:title>
  <dc:creator>livan</dc:creator>
  <cp:lastModifiedBy>Користувач Asus</cp:lastModifiedBy>
  <cp:revision>93</cp:revision>
  <dcterms:created xsi:type="dcterms:W3CDTF">2020-11-17T21:58:27Z</dcterms:created>
  <dcterms:modified xsi:type="dcterms:W3CDTF">2021-09-20T09:24:20Z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2019-01-28T00:00:00Z</vt:filetime>
  </property>
  <property fmtid="{D5CDD505-2E9C-101B-9397-08002B2CF9AE}" pid="3" name="LastSaved">
    <vt:filetime>2020-11-17T00:00:00Z</vt:filetime>
  </property>
</Properties>
</file>